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bd119c6e849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d26698ada94057"/>
  </p:sldMasterIdLst>
  <p:sldIdLst>
    <p:sldId xmlns:r="http://schemas.openxmlformats.org/officeDocument/2006/relationships" id="256" r:id="R732514d895be4870"/>
    <p:sldId xmlns:r="http://schemas.openxmlformats.org/officeDocument/2006/relationships" id="257" r:id="Rd0e72a1c78f04753"/>
    <p:sldId xmlns:r="http://schemas.openxmlformats.org/officeDocument/2006/relationships" id="258" r:id="R2f5e181f91e0451e"/>
    <p:sldId xmlns:r="http://schemas.openxmlformats.org/officeDocument/2006/relationships" id="259" r:id="R3fc35047eadf452c"/>
    <p:sldId xmlns:r="http://schemas.openxmlformats.org/officeDocument/2006/relationships" id="260" r:id="R110e1a745a8d4005"/>
    <p:sldId xmlns:r="http://schemas.openxmlformats.org/officeDocument/2006/relationships" id="261" r:id="Rcb68b29d3385469f"/>
    <p:sldId xmlns:r="http://schemas.openxmlformats.org/officeDocument/2006/relationships" id="262" r:id="R0346af3da7544c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26698ada94057" /><Relationship Type="http://schemas.openxmlformats.org/officeDocument/2006/relationships/slide" Target="/ppt/slides/slide1.xml" Id="R732514d895be4870" /><Relationship Type="http://schemas.openxmlformats.org/officeDocument/2006/relationships/slide" Target="/ppt/slides/slide2.xml" Id="Rd0e72a1c78f04753" /><Relationship Type="http://schemas.openxmlformats.org/officeDocument/2006/relationships/slide" Target="/ppt/slides/slide3.xml" Id="R2f5e181f91e0451e" /><Relationship Type="http://schemas.openxmlformats.org/officeDocument/2006/relationships/slide" Target="/ppt/slides/slide4.xml" Id="R3fc35047eadf452c" /><Relationship Type="http://schemas.openxmlformats.org/officeDocument/2006/relationships/slide" Target="/ppt/slides/slide5.xml" Id="R110e1a745a8d4005" /><Relationship Type="http://schemas.openxmlformats.org/officeDocument/2006/relationships/slide" Target="/ppt/slides/slide6.xml" Id="Rcb68b29d3385469f" /><Relationship Type="http://schemas.openxmlformats.org/officeDocument/2006/relationships/slide" Target="/ppt/slides/slide7.xml" Id="R0346af3da7544c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efd46a5a046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e472dee614fcb" /><Relationship Type="http://schemas.openxmlformats.org/officeDocument/2006/relationships/theme" Target="/ppt/slideMasters/theme/theme1.xml" Id="R843237beef8a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de472dee614f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6fee752584b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ebfe618b1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e8f6529e2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08b4e83d240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6ee89c30646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4b90c838d4b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8fb28dd64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KOSELIG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KOSELIG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KOSELIG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KOSELIG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KOSELIG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KOSELIG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769 196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829 196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KOSELIG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INGE BERGDAL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BERIT BLAKSTAD BERGDAL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KOSELIG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Hotell Koselig Hemne AS, Prinsengata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823 435 622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KOSELIG HOLDING AS</a:t>
            </a:r>
          </a:p>
        </p:txBody>
      </p:sp>
    </p:spTree>
  </p:cSld>
  <p:clrMapOvr>
    <a:masterClrMapping xmlns:a="http://schemas.openxmlformats.org/drawingml/2006/main"/>
  </p:clrMapOvr>
</p:sld>
</file>