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a83af6e3d54a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d077e91f234255"/>
  </p:sldMasterIdLst>
  <p:sldIdLst>
    <p:sldId xmlns:r="http://schemas.openxmlformats.org/officeDocument/2006/relationships" id="256" r:id="R30dbb1f5dc274442"/>
    <p:sldId xmlns:r="http://schemas.openxmlformats.org/officeDocument/2006/relationships" id="257" r:id="R829ab754896e4fad"/>
    <p:sldId xmlns:r="http://schemas.openxmlformats.org/officeDocument/2006/relationships" id="258" r:id="Rc9c53476b7d5499d"/>
    <p:sldId xmlns:r="http://schemas.openxmlformats.org/officeDocument/2006/relationships" id="259" r:id="Rf53ab79077cc4f77"/>
    <p:sldId xmlns:r="http://schemas.openxmlformats.org/officeDocument/2006/relationships" id="260" r:id="R11cca9536ce645bf"/>
    <p:sldId xmlns:r="http://schemas.openxmlformats.org/officeDocument/2006/relationships" id="261" r:id="R24249ef14e3341fa"/>
    <p:sldId xmlns:r="http://schemas.openxmlformats.org/officeDocument/2006/relationships" id="262" r:id="R47f296852d714e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d077e91f234255" /><Relationship Type="http://schemas.openxmlformats.org/officeDocument/2006/relationships/slide" Target="/ppt/slides/slide1.xml" Id="R30dbb1f5dc274442" /><Relationship Type="http://schemas.openxmlformats.org/officeDocument/2006/relationships/slide" Target="/ppt/slides/slide2.xml" Id="R829ab754896e4fad" /><Relationship Type="http://schemas.openxmlformats.org/officeDocument/2006/relationships/slide" Target="/ppt/slides/slide3.xml" Id="Rc9c53476b7d5499d" /><Relationship Type="http://schemas.openxmlformats.org/officeDocument/2006/relationships/slide" Target="/ppt/slides/slide4.xml" Id="Rf53ab79077cc4f77" /><Relationship Type="http://schemas.openxmlformats.org/officeDocument/2006/relationships/slide" Target="/ppt/slides/slide5.xml" Id="R11cca9536ce645bf" /><Relationship Type="http://schemas.openxmlformats.org/officeDocument/2006/relationships/slide" Target="/ppt/slides/slide6.xml" Id="R24249ef14e3341fa" /><Relationship Type="http://schemas.openxmlformats.org/officeDocument/2006/relationships/slide" Target="/ppt/slides/slide7.xml" Id="R47f296852d714e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3c29e3ff847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dde97e5934ed3" /><Relationship Type="http://schemas.openxmlformats.org/officeDocument/2006/relationships/theme" Target="/ppt/slideMasters/theme/theme1.xml" Id="Ra0d0d5693e6e4b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ddde97e5934e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595d4a4354a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f1b24021547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69ba26ec942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64e56461d49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b57403a104f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ff66c4af24e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f21883c1e49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TRORAN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TRORAN AS ble etablert [år] og holder til i Tolga.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1 929 573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1 912 534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1 904 318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8 831 739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8 873 634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LEINAN LUND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VILHELM LUND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Tolgenslivei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2540 Tolga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823 490 992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TRORAN AS</a:t>
            </a:r>
          </a:p>
        </p:txBody>
      </p:sp>
    </p:spTree>
  </p:cSld>
  <p:clrMapOvr>
    <a:masterClrMapping xmlns:a="http://schemas.openxmlformats.org/drawingml/2006/main"/>
  </p:clrMapOvr>
</p:sld>
</file>