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b81bbdb2f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9f2cac9cd46e1"/>
  </p:sldMasterIdLst>
  <p:sldIdLst>
    <p:sldId xmlns:r="http://schemas.openxmlformats.org/officeDocument/2006/relationships" id="256" r:id="R99705143cc10426a"/>
    <p:sldId xmlns:r="http://schemas.openxmlformats.org/officeDocument/2006/relationships" id="257" r:id="R6efa0896d8ab4ee3"/>
    <p:sldId xmlns:r="http://schemas.openxmlformats.org/officeDocument/2006/relationships" id="258" r:id="Rc2bf955cc6fa4d8a"/>
    <p:sldId xmlns:r="http://schemas.openxmlformats.org/officeDocument/2006/relationships" id="259" r:id="R02245e4cc1bf463f"/>
    <p:sldId xmlns:r="http://schemas.openxmlformats.org/officeDocument/2006/relationships" id="260" r:id="Rca6e7083c74044b7"/>
    <p:sldId xmlns:r="http://schemas.openxmlformats.org/officeDocument/2006/relationships" id="261" r:id="R167a4b6af4c1491d"/>
    <p:sldId xmlns:r="http://schemas.openxmlformats.org/officeDocument/2006/relationships" id="262" r:id="Rf1939acccee9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9f2cac9cd46e1" /><Relationship Type="http://schemas.openxmlformats.org/officeDocument/2006/relationships/slide" Target="/ppt/slides/slide1.xml" Id="R99705143cc10426a" /><Relationship Type="http://schemas.openxmlformats.org/officeDocument/2006/relationships/slide" Target="/ppt/slides/slide2.xml" Id="R6efa0896d8ab4ee3" /><Relationship Type="http://schemas.openxmlformats.org/officeDocument/2006/relationships/slide" Target="/ppt/slides/slide3.xml" Id="Rc2bf955cc6fa4d8a" /><Relationship Type="http://schemas.openxmlformats.org/officeDocument/2006/relationships/slide" Target="/ppt/slides/slide4.xml" Id="R02245e4cc1bf463f" /><Relationship Type="http://schemas.openxmlformats.org/officeDocument/2006/relationships/slide" Target="/ppt/slides/slide5.xml" Id="Rca6e7083c74044b7" /><Relationship Type="http://schemas.openxmlformats.org/officeDocument/2006/relationships/slide" Target="/ppt/slides/slide6.xml" Id="R167a4b6af4c1491d" /><Relationship Type="http://schemas.openxmlformats.org/officeDocument/2006/relationships/slide" Target="/ppt/slides/slide7.xml" Id="Rf1939acccee9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b4caa6eff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4a2376914568" /><Relationship Type="http://schemas.openxmlformats.org/officeDocument/2006/relationships/theme" Target="/ppt/slideMasters/theme/theme1.xml" Id="Rae607501401a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74a237691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226468dc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4c6054f5f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33404c5b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7d8db92e3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39da3d38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4bb79275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0c8002d9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