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4b83fccfd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640d828054399"/>
  </p:sldMasterIdLst>
  <p:sldIdLst>
    <p:sldId xmlns:r="http://schemas.openxmlformats.org/officeDocument/2006/relationships" id="256" r:id="Rcc4faed4c52d4cbf"/>
    <p:sldId xmlns:r="http://schemas.openxmlformats.org/officeDocument/2006/relationships" id="257" r:id="R9cdf2581994f4e1c"/>
    <p:sldId xmlns:r="http://schemas.openxmlformats.org/officeDocument/2006/relationships" id="258" r:id="R44068001ddf146ac"/>
    <p:sldId xmlns:r="http://schemas.openxmlformats.org/officeDocument/2006/relationships" id="259" r:id="Rd398dc9e75e1476a"/>
    <p:sldId xmlns:r="http://schemas.openxmlformats.org/officeDocument/2006/relationships" id="260" r:id="Rc407e2e3e63d4b00"/>
    <p:sldId xmlns:r="http://schemas.openxmlformats.org/officeDocument/2006/relationships" id="261" r:id="R3e8f715490ca494a"/>
    <p:sldId xmlns:r="http://schemas.openxmlformats.org/officeDocument/2006/relationships" id="262" r:id="R7a1068b2d86e43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640d828054399" /><Relationship Type="http://schemas.openxmlformats.org/officeDocument/2006/relationships/slide" Target="/ppt/slides/slide1.xml" Id="Rcc4faed4c52d4cbf" /><Relationship Type="http://schemas.openxmlformats.org/officeDocument/2006/relationships/slide" Target="/ppt/slides/slide2.xml" Id="R9cdf2581994f4e1c" /><Relationship Type="http://schemas.openxmlformats.org/officeDocument/2006/relationships/slide" Target="/ppt/slides/slide3.xml" Id="R44068001ddf146ac" /><Relationship Type="http://schemas.openxmlformats.org/officeDocument/2006/relationships/slide" Target="/ppt/slides/slide4.xml" Id="Rd398dc9e75e1476a" /><Relationship Type="http://schemas.openxmlformats.org/officeDocument/2006/relationships/slide" Target="/ppt/slides/slide5.xml" Id="Rc407e2e3e63d4b00" /><Relationship Type="http://schemas.openxmlformats.org/officeDocument/2006/relationships/slide" Target="/ppt/slides/slide6.xml" Id="R3e8f715490ca494a" /><Relationship Type="http://schemas.openxmlformats.org/officeDocument/2006/relationships/slide" Target="/ppt/slides/slide7.xml" Id="R7a1068b2d86e43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5def0d538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030284884b0c" /><Relationship Type="http://schemas.openxmlformats.org/officeDocument/2006/relationships/theme" Target="/ppt/slideMasters/theme/theme1.xml" Id="R0bd1c7aeed55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003028488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cdf43508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ecc5cf92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a471ab0f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afbffce4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bf0d0c5a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46ef10d7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ba6e1811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