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2162511ab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d7016c223445a"/>
  </p:sldMasterIdLst>
  <p:sldIdLst>
    <p:sldId xmlns:r="http://schemas.openxmlformats.org/officeDocument/2006/relationships" id="256" r:id="R4f7811501c6a4f9b"/>
    <p:sldId xmlns:r="http://schemas.openxmlformats.org/officeDocument/2006/relationships" id="257" r:id="R1cf2ff61ecec478d"/>
    <p:sldId xmlns:r="http://schemas.openxmlformats.org/officeDocument/2006/relationships" id="258" r:id="R65c8bbfb28814e93"/>
    <p:sldId xmlns:r="http://schemas.openxmlformats.org/officeDocument/2006/relationships" id="259" r:id="R764632701b4f412c"/>
    <p:sldId xmlns:r="http://schemas.openxmlformats.org/officeDocument/2006/relationships" id="260" r:id="Reac36b62049348f5"/>
    <p:sldId xmlns:r="http://schemas.openxmlformats.org/officeDocument/2006/relationships" id="261" r:id="R98a87a5b157e430b"/>
    <p:sldId xmlns:r="http://schemas.openxmlformats.org/officeDocument/2006/relationships" id="262" r:id="R775f3955d57f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d7016c223445a" /><Relationship Type="http://schemas.openxmlformats.org/officeDocument/2006/relationships/slide" Target="/ppt/slides/slide1.xml" Id="R4f7811501c6a4f9b" /><Relationship Type="http://schemas.openxmlformats.org/officeDocument/2006/relationships/slide" Target="/ppt/slides/slide2.xml" Id="R1cf2ff61ecec478d" /><Relationship Type="http://schemas.openxmlformats.org/officeDocument/2006/relationships/slide" Target="/ppt/slides/slide3.xml" Id="R65c8bbfb28814e93" /><Relationship Type="http://schemas.openxmlformats.org/officeDocument/2006/relationships/slide" Target="/ppt/slides/slide4.xml" Id="R764632701b4f412c" /><Relationship Type="http://schemas.openxmlformats.org/officeDocument/2006/relationships/slide" Target="/ppt/slides/slide5.xml" Id="Reac36b62049348f5" /><Relationship Type="http://schemas.openxmlformats.org/officeDocument/2006/relationships/slide" Target="/ppt/slides/slide6.xml" Id="R98a87a5b157e430b" /><Relationship Type="http://schemas.openxmlformats.org/officeDocument/2006/relationships/slide" Target="/ppt/slides/slide7.xml" Id="R775f3955d57f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8f2cd4044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21960e2ca4396" /><Relationship Type="http://schemas.openxmlformats.org/officeDocument/2006/relationships/theme" Target="/ppt/slideMasters/theme/theme1.xml" Id="Rf58c02da02ca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21960e2ca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8b570a77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75f3b7ba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9a747a71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f34494a8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19da0f8d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6b73cfa2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835e94ae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