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35e0cd038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5b47c8d2a4c14"/>
  </p:sldMasterIdLst>
  <p:sldIdLst>
    <p:sldId xmlns:r="http://schemas.openxmlformats.org/officeDocument/2006/relationships" id="256" r:id="R8c2b4a59b1304a08"/>
    <p:sldId xmlns:r="http://schemas.openxmlformats.org/officeDocument/2006/relationships" id="257" r:id="R8a857472427f4319"/>
    <p:sldId xmlns:r="http://schemas.openxmlformats.org/officeDocument/2006/relationships" id="258" r:id="R4f86a8cd7285447e"/>
    <p:sldId xmlns:r="http://schemas.openxmlformats.org/officeDocument/2006/relationships" id="259" r:id="R03000467e8344a55"/>
    <p:sldId xmlns:r="http://schemas.openxmlformats.org/officeDocument/2006/relationships" id="260" r:id="R5720bcc0920c413a"/>
    <p:sldId xmlns:r="http://schemas.openxmlformats.org/officeDocument/2006/relationships" id="261" r:id="R6bd95370410b4d3a"/>
    <p:sldId xmlns:r="http://schemas.openxmlformats.org/officeDocument/2006/relationships" id="262" r:id="R9e7b304b009e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5b47c8d2a4c14" /><Relationship Type="http://schemas.openxmlformats.org/officeDocument/2006/relationships/slide" Target="/ppt/slides/slide1.xml" Id="R8c2b4a59b1304a08" /><Relationship Type="http://schemas.openxmlformats.org/officeDocument/2006/relationships/slide" Target="/ppt/slides/slide2.xml" Id="R8a857472427f4319" /><Relationship Type="http://schemas.openxmlformats.org/officeDocument/2006/relationships/slide" Target="/ppt/slides/slide3.xml" Id="R4f86a8cd7285447e" /><Relationship Type="http://schemas.openxmlformats.org/officeDocument/2006/relationships/slide" Target="/ppt/slides/slide4.xml" Id="R03000467e8344a55" /><Relationship Type="http://schemas.openxmlformats.org/officeDocument/2006/relationships/slide" Target="/ppt/slides/slide5.xml" Id="R5720bcc0920c413a" /><Relationship Type="http://schemas.openxmlformats.org/officeDocument/2006/relationships/slide" Target="/ppt/slides/slide6.xml" Id="R6bd95370410b4d3a" /><Relationship Type="http://schemas.openxmlformats.org/officeDocument/2006/relationships/slide" Target="/ppt/slides/slide7.xml" Id="R9e7b304b009e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3ae042f9a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5b5110de492c" /><Relationship Type="http://schemas.openxmlformats.org/officeDocument/2006/relationships/theme" Target="/ppt/slideMasters/theme/theme1.xml" Id="R4c8164fc2f55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75b5110de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dbd4ef8b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88d41d55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2361399b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238f6af1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58c6ba03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4d7837fa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d5094ecd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RASKPÅFOTEN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RASKPÅFOTEN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3 892 349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824 018 022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