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29b0da35be45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ce33cf4d2741fa"/>
  </p:sldMasterIdLst>
  <p:sldIdLst>
    <p:sldId xmlns:r="http://schemas.openxmlformats.org/officeDocument/2006/relationships" id="256" r:id="Rfad33c2b8eda4e91"/>
    <p:sldId xmlns:r="http://schemas.openxmlformats.org/officeDocument/2006/relationships" id="257" r:id="R1e86f43d64ff4363"/>
    <p:sldId xmlns:r="http://schemas.openxmlformats.org/officeDocument/2006/relationships" id="258" r:id="R9efd883b5d65497b"/>
    <p:sldId xmlns:r="http://schemas.openxmlformats.org/officeDocument/2006/relationships" id="259" r:id="R52d4488c2b6e4f35"/>
    <p:sldId xmlns:r="http://schemas.openxmlformats.org/officeDocument/2006/relationships" id="260" r:id="R0f6697fc30fc4542"/>
    <p:sldId xmlns:r="http://schemas.openxmlformats.org/officeDocument/2006/relationships" id="261" r:id="R1ddf057afeab4f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e33cf4d2741fa" /><Relationship Type="http://schemas.openxmlformats.org/officeDocument/2006/relationships/slide" Target="/ppt/slides/slide1.xml" Id="Rfad33c2b8eda4e91" /><Relationship Type="http://schemas.openxmlformats.org/officeDocument/2006/relationships/slide" Target="/ppt/slides/slide2.xml" Id="R1e86f43d64ff4363" /><Relationship Type="http://schemas.openxmlformats.org/officeDocument/2006/relationships/slide" Target="/ppt/slides/slide3.xml" Id="R9efd883b5d65497b" /><Relationship Type="http://schemas.openxmlformats.org/officeDocument/2006/relationships/slide" Target="/ppt/slides/slide4.xml" Id="R52d4488c2b6e4f35" /><Relationship Type="http://schemas.openxmlformats.org/officeDocument/2006/relationships/slide" Target="/ppt/slides/slide5.xml" Id="R0f6697fc30fc4542" /><Relationship Type="http://schemas.openxmlformats.org/officeDocument/2006/relationships/slide" Target="/ppt/slides/slide6.xml" Id="R1ddf057afeab4f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581b1ba3b48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17a43ab704ed9" /><Relationship Type="http://schemas.openxmlformats.org/officeDocument/2006/relationships/theme" Target="/ppt/slideMasters/theme/theme1.xml" Id="R2b1853eb2ea44e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b17a43ab704e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3b64fa34f46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758ba3eba4c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4054391e942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aefacdbb64e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d661d2df446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507a8a7c944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YDSTEBO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YDSTEBO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7 929 045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9 447 410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Dues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824 061 742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