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952c60104540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0d763d3d9c4016"/>
  </p:sldMasterIdLst>
  <p:sldIdLst>
    <p:sldId xmlns:r="http://schemas.openxmlformats.org/officeDocument/2006/relationships" id="256" r:id="R6f6397a1563f44a6"/>
    <p:sldId xmlns:r="http://schemas.openxmlformats.org/officeDocument/2006/relationships" id="257" r:id="R2adabd4c6a50416c"/>
    <p:sldId xmlns:r="http://schemas.openxmlformats.org/officeDocument/2006/relationships" id="258" r:id="R2eb8b3db2e8f45fe"/>
    <p:sldId xmlns:r="http://schemas.openxmlformats.org/officeDocument/2006/relationships" id="259" r:id="Rdeec25f7325f4f6c"/>
    <p:sldId xmlns:r="http://schemas.openxmlformats.org/officeDocument/2006/relationships" id="260" r:id="Re637bf1fab8d498a"/>
    <p:sldId xmlns:r="http://schemas.openxmlformats.org/officeDocument/2006/relationships" id="261" r:id="R26c15eddab2b4e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d763d3d9c4016" /><Relationship Type="http://schemas.openxmlformats.org/officeDocument/2006/relationships/slide" Target="/ppt/slides/slide1.xml" Id="R6f6397a1563f44a6" /><Relationship Type="http://schemas.openxmlformats.org/officeDocument/2006/relationships/slide" Target="/ppt/slides/slide2.xml" Id="R2adabd4c6a50416c" /><Relationship Type="http://schemas.openxmlformats.org/officeDocument/2006/relationships/slide" Target="/ppt/slides/slide3.xml" Id="R2eb8b3db2e8f45fe" /><Relationship Type="http://schemas.openxmlformats.org/officeDocument/2006/relationships/slide" Target="/ppt/slides/slide4.xml" Id="Rdeec25f7325f4f6c" /><Relationship Type="http://schemas.openxmlformats.org/officeDocument/2006/relationships/slide" Target="/ppt/slides/slide5.xml" Id="Re637bf1fab8d498a" /><Relationship Type="http://schemas.openxmlformats.org/officeDocument/2006/relationships/slide" Target="/ppt/slides/slide6.xml" Id="R26c15eddab2b4e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a5c04ec93f46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06ac990fc4956" /><Relationship Type="http://schemas.openxmlformats.org/officeDocument/2006/relationships/theme" Target="/ppt/slideMasters/theme/theme1.xml" Id="R80368258617840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c06ac990fc49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0d12e9a7a40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e59f7cb634b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e801ae0f044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f505cc70d4f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977c0bbe447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1376d0c1845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INTUNOR MID. MANCO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INTUNOR MID.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INTUNOR MID. MANCO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INTUNOR MID.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INTUNOR MID.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INTUNOR MID.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7 980 660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18 309 811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INTUNOR MID. MANCO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Kjetil Tveit, Parkveien 62B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824 373 132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INTUNOR MID. MANCO AS</a:t>
            </a:r>
          </a:p>
        </p:txBody>
      </p:sp>
    </p:spTree>
  </p:cSld>
  <p:clrMapOvr>
    <a:masterClrMapping xmlns:a="http://schemas.openxmlformats.org/drawingml/2006/main"/>
  </p:clrMapOvr>
</p:sld>
</file>