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8c0fb7d42a4d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84921605e34f59"/>
  </p:sldMasterIdLst>
  <p:sldIdLst>
    <p:sldId xmlns:r="http://schemas.openxmlformats.org/officeDocument/2006/relationships" id="256" r:id="Ra1177770c4664832"/>
    <p:sldId xmlns:r="http://schemas.openxmlformats.org/officeDocument/2006/relationships" id="257" r:id="R1ed2ccbac408403b"/>
    <p:sldId xmlns:r="http://schemas.openxmlformats.org/officeDocument/2006/relationships" id="258" r:id="Rda1c2c8e9d414302"/>
    <p:sldId xmlns:r="http://schemas.openxmlformats.org/officeDocument/2006/relationships" id="259" r:id="R3f4234baa0da4e71"/>
    <p:sldId xmlns:r="http://schemas.openxmlformats.org/officeDocument/2006/relationships" id="260" r:id="R2e93a13a4e5c46f4"/>
    <p:sldId xmlns:r="http://schemas.openxmlformats.org/officeDocument/2006/relationships" id="261" r:id="R4363b80229de4e6e"/>
    <p:sldId xmlns:r="http://schemas.openxmlformats.org/officeDocument/2006/relationships" id="262" r:id="Rabdf131f2908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4921605e34f59" /><Relationship Type="http://schemas.openxmlformats.org/officeDocument/2006/relationships/slide" Target="/ppt/slides/slide1.xml" Id="Ra1177770c4664832" /><Relationship Type="http://schemas.openxmlformats.org/officeDocument/2006/relationships/slide" Target="/ppt/slides/slide2.xml" Id="R1ed2ccbac408403b" /><Relationship Type="http://schemas.openxmlformats.org/officeDocument/2006/relationships/slide" Target="/ppt/slides/slide3.xml" Id="Rda1c2c8e9d414302" /><Relationship Type="http://schemas.openxmlformats.org/officeDocument/2006/relationships/slide" Target="/ppt/slides/slide4.xml" Id="R3f4234baa0da4e71" /><Relationship Type="http://schemas.openxmlformats.org/officeDocument/2006/relationships/slide" Target="/ppt/slides/slide5.xml" Id="R2e93a13a4e5c46f4" /><Relationship Type="http://schemas.openxmlformats.org/officeDocument/2006/relationships/slide" Target="/ppt/slides/slide6.xml" Id="R4363b80229de4e6e" /><Relationship Type="http://schemas.openxmlformats.org/officeDocument/2006/relationships/slide" Target="/ppt/slides/slide7.xml" Id="Rabdf131f2908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f0e8fac26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2d08c1b3c466c" /><Relationship Type="http://schemas.openxmlformats.org/officeDocument/2006/relationships/theme" Target="/ppt/slideMasters/theme/theme1.xml" Id="R7ac18b516766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12d08c1b3c46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ead16ba274b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830bc86f9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f21d913fe4a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6532175a5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d2ef9838b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5df8eb2934f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466d1530b47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1 314 479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2 340 394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824 379 432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