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d9e1eb0b7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5ba54b61d4018"/>
  </p:sldMasterIdLst>
  <p:sldIdLst>
    <p:sldId xmlns:r="http://schemas.openxmlformats.org/officeDocument/2006/relationships" id="256" r:id="Rffa05fc7acd54d0f"/>
    <p:sldId xmlns:r="http://schemas.openxmlformats.org/officeDocument/2006/relationships" id="257" r:id="R303c74bb354e46c7"/>
    <p:sldId xmlns:r="http://schemas.openxmlformats.org/officeDocument/2006/relationships" id="258" r:id="R0a5c3dbc156145ef"/>
    <p:sldId xmlns:r="http://schemas.openxmlformats.org/officeDocument/2006/relationships" id="259" r:id="R8a6114fc50354deb"/>
    <p:sldId xmlns:r="http://schemas.openxmlformats.org/officeDocument/2006/relationships" id="260" r:id="R49a0c797f9e746b4"/>
    <p:sldId xmlns:r="http://schemas.openxmlformats.org/officeDocument/2006/relationships" id="261" r:id="R1e870f09529e4f4c"/>
    <p:sldId xmlns:r="http://schemas.openxmlformats.org/officeDocument/2006/relationships" id="262" r:id="Rea05ae49f3fc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5ba54b61d4018" /><Relationship Type="http://schemas.openxmlformats.org/officeDocument/2006/relationships/slide" Target="/ppt/slides/slide1.xml" Id="Rffa05fc7acd54d0f" /><Relationship Type="http://schemas.openxmlformats.org/officeDocument/2006/relationships/slide" Target="/ppt/slides/slide2.xml" Id="R303c74bb354e46c7" /><Relationship Type="http://schemas.openxmlformats.org/officeDocument/2006/relationships/slide" Target="/ppt/slides/slide3.xml" Id="R0a5c3dbc156145ef" /><Relationship Type="http://schemas.openxmlformats.org/officeDocument/2006/relationships/slide" Target="/ppt/slides/slide4.xml" Id="R8a6114fc50354deb" /><Relationship Type="http://schemas.openxmlformats.org/officeDocument/2006/relationships/slide" Target="/ppt/slides/slide5.xml" Id="R49a0c797f9e746b4" /><Relationship Type="http://schemas.openxmlformats.org/officeDocument/2006/relationships/slide" Target="/ppt/slides/slide6.xml" Id="R1e870f09529e4f4c" /><Relationship Type="http://schemas.openxmlformats.org/officeDocument/2006/relationships/slide" Target="/ppt/slides/slide7.xml" Id="Rea05ae49f3fc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f1a7dde47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e46855aa4cfb" /><Relationship Type="http://schemas.openxmlformats.org/officeDocument/2006/relationships/theme" Target="/ppt/slideMasters/theme/theme1.xml" Id="R323afd8a425a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ee46855aa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03899cf0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bc57f161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f5074000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13a9b545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e7c239d50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f7edb110c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1a060f7d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HAUKANES IRENE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KVARSNES EMIL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