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2fbf7c7a9146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2342acf29f4b1a"/>
  </p:sldMasterIdLst>
  <p:sldIdLst>
    <p:sldId xmlns:r="http://schemas.openxmlformats.org/officeDocument/2006/relationships" id="256" r:id="R93ece2a7edcb4c48"/>
    <p:sldId xmlns:r="http://schemas.openxmlformats.org/officeDocument/2006/relationships" id="257" r:id="R63071b2b0a5547fd"/>
    <p:sldId xmlns:r="http://schemas.openxmlformats.org/officeDocument/2006/relationships" id="258" r:id="Rd66ce6618874444c"/>
    <p:sldId xmlns:r="http://schemas.openxmlformats.org/officeDocument/2006/relationships" id="259" r:id="Ra7d7cd3cda3e4599"/>
    <p:sldId xmlns:r="http://schemas.openxmlformats.org/officeDocument/2006/relationships" id="260" r:id="R461f2932a042426b"/>
    <p:sldId xmlns:r="http://schemas.openxmlformats.org/officeDocument/2006/relationships" id="261" r:id="Reba9e88d2def40d2"/>
    <p:sldId xmlns:r="http://schemas.openxmlformats.org/officeDocument/2006/relationships" id="262" r:id="Rf9b439494a7346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342acf29f4b1a" /><Relationship Type="http://schemas.openxmlformats.org/officeDocument/2006/relationships/slide" Target="/ppt/slides/slide1.xml" Id="R93ece2a7edcb4c48" /><Relationship Type="http://schemas.openxmlformats.org/officeDocument/2006/relationships/slide" Target="/ppt/slides/slide2.xml" Id="R63071b2b0a5547fd" /><Relationship Type="http://schemas.openxmlformats.org/officeDocument/2006/relationships/slide" Target="/ppt/slides/slide3.xml" Id="Rd66ce6618874444c" /><Relationship Type="http://schemas.openxmlformats.org/officeDocument/2006/relationships/slide" Target="/ppt/slides/slide4.xml" Id="Ra7d7cd3cda3e4599" /><Relationship Type="http://schemas.openxmlformats.org/officeDocument/2006/relationships/slide" Target="/ppt/slides/slide5.xml" Id="R461f2932a042426b" /><Relationship Type="http://schemas.openxmlformats.org/officeDocument/2006/relationships/slide" Target="/ppt/slides/slide6.xml" Id="Reba9e88d2def40d2" /><Relationship Type="http://schemas.openxmlformats.org/officeDocument/2006/relationships/slide" Target="/ppt/slides/slide7.xml" Id="Rf9b439494a7346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0ae7029eb46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c50ba60ed4be5" /><Relationship Type="http://schemas.openxmlformats.org/officeDocument/2006/relationships/theme" Target="/ppt/slideMasters/theme/theme1.xml" Id="Rb821663f5ede4f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fc50ba60ed4b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06769609d42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47f4406f84b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5f60ff15d4b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7f29c67b24e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1d46589c54e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5c8ab401d4e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f70a5c84141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SMNM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SMNM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SMNM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SMNM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SMNM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SMNM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16 155 478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16 637 712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SMNM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EINAR BALTERØD TORJESEN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SMNM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824 467 412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SMNM AS</a:t>
            </a:r>
          </a:p>
        </p:txBody>
      </p:sp>
    </p:spTree>
  </p:cSld>
  <p:clrMapOvr>
    <a:masterClrMapping xmlns:a="http://schemas.openxmlformats.org/drawingml/2006/main"/>
  </p:clrMapOvr>
</p:sld>
</file>