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60603a35349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bcc12c4efd43bd"/>
  </p:sldMasterIdLst>
  <p:sldIdLst>
    <p:sldId xmlns:r="http://schemas.openxmlformats.org/officeDocument/2006/relationships" id="256" r:id="Rfaa57b81ae6148f7"/>
    <p:sldId xmlns:r="http://schemas.openxmlformats.org/officeDocument/2006/relationships" id="257" r:id="R6a282286746c45ff"/>
    <p:sldId xmlns:r="http://schemas.openxmlformats.org/officeDocument/2006/relationships" id="258" r:id="Rb1789926d04c46e9"/>
    <p:sldId xmlns:r="http://schemas.openxmlformats.org/officeDocument/2006/relationships" id="259" r:id="R3496ad1e37c246e5"/>
    <p:sldId xmlns:r="http://schemas.openxmlformats.org/officeDocument/2006/relationships" id="260" r:id="R020f44e17dbe4d5e"/>
    <p:sldId xmlns:r="http://schemas.openxmlformats.org/officeDocument/2006/relationships" id="261" r:id="Rddeead766968462b"/>
    <p:sldId xmlns:r="http://schemas.openxmlformats.org/officeDocument/2006/relationships" id="262" r:id="R261f218b0f87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cc12c4efd43bd" /><Relationship Type="http://schemas.openxmlformats.org/officeDocument/2006/relationships/slide" Target="/ppt/slides/slide1.xml" Id="Rfaa57b81ae6148f7" /><Relationship Type="http://schemas.openxmlformats.org/officeDocument/2006/relationships/slide" Target="/ppt/slides/slide2.xml" Id="R6a282286746c45ff" /><Relationship Type="http://schemas.openxmlformats.org/officeDocument/2006/relationships/slide" Target="/ppt/slides/slide3.xml" Id="Rb1789926d04c46e9" /><Relationship Type="http://schemas.openxmlformats.org/officeDocument/2006/relationships/slide" Target="/ppt/slides/slide4.xml" Id="R3496ad1e37c246e5" /><Relationship Type="http://schemas.openxmlformats.org/officeDocument/2006/relationships/slide" Target="/ppt/slides/slide5.xml" Id="R020f44e17dbe4d5e" /><Relationship Type="http://schemas.openxmlformats.org/officeDocument/2006/relationships/slide" Target="/ppt/slides/slide6.xml" Id="Rddeead766968462b" /><Relationship Type="http://schemas.openxmlformats.org/officeDocument/2006/relationships/slide" Target="/ppt/slides/slide7.xml" Id="R261f218b0f87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2afafdfed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40f40476d45ec" /><Relationship Type="http://schemas.openxmlformats.org/officeDocument/2006/relationships/theme" Target="/ppt/slideMasters/theme/theme1.xml" Id="R2de00a16ee8e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f40f40476d45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4b8d8b4b9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5fe8dc6ed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5cc0e75b9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f9c0f6cc3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b77726b041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75bfb6add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3f5c9c92640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341 447 078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364 997 825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VISDOMMEN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