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91e09c82964a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eff47eeb3b4ac2"/>
  </p:sldMasterIdLst>
  <p:sldIdLst>
    <p:sldId xmlns:r="http://schemas.openxmlformats.org/officeDocument/2006/relationships" id="256" r:id="R698ea462feab4a69"/>
    <p:sldId xmlns:r="http://schemas.openxmlformats.org/officeDocument/2006/relationships" id="257" r:id="R0ad0e47c0add40fc"/>
    <p:sldId xmlns:r="http://schemas.openxmlformats.org/officeDocument/2006/relationships" id="258" r:id="R48e0eaab32604a89"/>
    <p:sldId xmlns:r="http://schemas.openxmlformats.org/officeDocument/2006/relationships" id="259" r:id="Ra4ad099e89164c19"/>
    <p:sldId xmlns:r="http://schemas.openxmlformats.org/officeDocument/2006/relationships" id="260" r:id="Rbe2d052b94aa4711"/>
    <p:sldId xmlns:r="http://schemas.openxmlformats.org/officeDocument/2006/relationships" id="261" r:id="Rd12e92ac33e74547"/>
    <p:sldId xmlns:r="http://schemas.openxmlformats.org/officeDocument/2006/relationships" id="262" r:id="Re1ab76b311ad49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eff47eeb3b4ac2" /><Relationship Type="http://schemas.openxmlformats.org/officeDocument/2006/relationships/slide" Target="/ppt/slides/slide1.xml" Id="R698ea462feab4a69" /><Relationship Type="http://schemas.openxmlformats.org/officeDocument/2006/relationships/slide" Target="/ppt/slides/slide2.xml" Id="R0ad0e47c0add40fc" /><Relationship Type="http://schemas.openxmlformats.org/officeDocument/2006/relationships/slide" Target="/ppt/slides/slide3.xml" Id="R48e0eaab32604a89" /><Relationship Type="http://schemas.openxmlformats.org/officeDocument/2006/relationships/slide" Target="/ppt/slides/slide4.xml" Id="Ra4ad099e89164c19" /><Relationship Type="http://schemas.openxmlformats.org/officeDocument/2006/relationships/slide" Target="/ppt/slides/slide5.xml" Id="Rbe2d052b94aa4711" /><Relationship Type="http://schemas.openxmlformats.org/officeDocument/2006/relationships/slide" Target="/ppt/slides/slide6.xml" Id="Rd12e92ac33e74547" /><Relationship Type="http://schemas.openxmlformats.org/officeDocument/2006/relationships/slide" Target="/ppt/slides/slide7.xml" Id="Re1ab76b311ad49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7a9789822f46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3bca8e6724516" /><Relationship Type="http://schemas.openxmlformats.org/officeDocument/2006/relationships/theme" Target="/ppt/slideMasters/theme/theme1.xml" Id="R5db83f3e8ee546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03bca8e67245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6684a78cb48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8faf3c80442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0e18ce29a43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cf50d326c42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f894325a04d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735f825aa47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197f9491142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NIVAL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NIVAL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NIVAL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NIVAL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NIVAL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NIVAL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18 112 417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2 595 693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1 622 045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2 037 026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10 565 793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NIVAL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NIVAL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Grefsenveien 105A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824 591 962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NIVAL AS</a:t>
            </a:r>
          </a:p>
        </p:txBody>
      </p:sp>
    </p:spTree>
  </p:cSld>
  <p:clrMapOvr>
    <a:masterClrMapping xmlns:a="http://schemas.openxmlformats.org/drawingml/2006/main"/>
  </p:clrMapOvr>
</p:sld>
</file>