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0186dfff7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27c7103c54216"/>
  </p:sldMasterIdLst>
  <p:sldIdLst>
    <p:sldId xmlns:r="http://schemas.openxmlformats.org/officeDocument/2006/relationships" id="256" r:id="R7c9f58b0088a4e2d"/>
    <p:sldId xmlns:r="http://schemas.openxmlformats.org/officeDocument/2006/relationships" id="257" r:id="R53c7e527da6544c3"/>
    <p:sldId xmlns:r="http://schemas.openxmlformats.org/officeDocument/2006/relationships" id="258" r:id="R9417f06affbb467f"/>
    <p:sldId xmlns:r="http://schemas.openxmlformats.org/officeDocument/2006/relationships" id="259" r:id="R53ee3a9083f74dba"/>
    <p:sldId xmlns:r="http://schemas.openxmlformats.org/officeDocument/2006/relationships" id="260" r:id="Reacd5619271e434a"/>
    <p:sldId xmlns:r="http://schemas.openxmlformats.org/officeDocument/2006/relationships" id="261" r:id="R1172a720979344a7"/>
    <p:sldId xmlns:r="http://schemas.openxmlformats.org/officeDocument/2006/relationships" id="262" r:id="R8e844e6e789d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27c7103c54216" /><Relationship Type="http://schemas.openxmlformats.org/officeDocument/2006/relationships/slide" Target="/ppt/slides/slide1.xml" Id="R7c9f58b0088a4e2d" /><Relationship Type="http://schemas.openxmlformats.org/officeDocument/2006/relationships/slide" Target="/ppt/slides/slide2.xml" Id="R53c7e527da6544c3" /><Relationship Type="http://schemas.openxmlformats.org/officeDocument/2006/relationships/slide" Target="/ppt/slides/slide3.xml" Id="R9417f06affbb467f" /><Relationship Type="http://schemas.openxmlformats.org/officeDocument/2006/relationships/slide" Target="/ppt/slides/slide4.xml" Id="R53ee3a9083f74dba" /><Relationship Type="http://schemas.openxmlformats.org/officeDocument/2006/relationships/slide" Target="/ppt/slides/slide5.xml" Id="Reacd5619271e434a" /><Relationship Type="http://schemas.openxmlformats.org/officeDocument/2006/relationships/slide" Target="/ppt/slides/slide6.xml" Id="R1172a720979344a7" /><Relationship Type="http://schemas.openxmlformats.org/officeDocument/2006/relationships/slide" Target="/ppt/slides/slide7.xml" Id="R8e844e6e789d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ec5d24842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49ec76334b14" /><Relationship Type="http://schemas.openxmlformats.org/officeDocument/2006/relationships/theme" Target="/ppt/slideMasters/theme/theme1.xml" Id="Rd9a9b344803b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b49ec7633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788fb04a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73d1cfee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fe5a150a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bef11156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91e19410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899db103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ead41819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