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e8f76170d294b9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3b44d8802e4cdb"/>
  </p:sldMasterIdLst>
  <p:sldIdLst>
    <p:sldId xmlns:r="http://schemas.openxmlformats.org/officeDocument/2006/relationships" id="256" r:id="R2d6d7de42eba471b"/>
    <p:sldId xmlns:r="http://schemas.openxmlformats.org/officeDocument/2006/relationships" id="257" r:id="R9e605267d9404325"/>
    <p:sldId xmlns:r="http://schemas.openxmlformats.org/officeDocument/2006/relationships" id="258" r:id="Ra6351f93166e46bd"/>
    <p:sldId xmlns:r="http://schemas.openxmlformats.org/officeDocument/2006/relationships" id="259" r:id="Rd9c38b3a17b44c0a"/>
    <p:sldId xmlns:r="http://schemas.openxmlformats.org/officeDocument/2006/relationships" id="260" r:id="Raa6f5618cfb34685"/>
    <p:sldId xmlns:r="http://schemas.openxmlformats.org/officeDocument/2006/relationships" id="261" r:id="R7c0c90d8aa6f41d5"/>
    <p:sldId xmlns:r="http://schemas.openxmlformats.org/officeDocument/2006/relationships" id="262" r:id="R7eb389426d5d49f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3b44d8802e4cdb" /><Relationship Type="http://schemas.openxmlformats.org/officeDocument/2006/relationships/slide" Target="/ppt/slides/slide1.xml" Id="R2d6d7de42eba471b" /><Relationship Type="http://schemas.openxmlformats.org/officeDocument/2006/relationships/slide" Target="/ppt/slides/slide2.xml" Id="R9e605267d9404325" /><Relationship Type="http://schemas.openxmlformats.org/officeDocument/2006/relationships/slide" Target="/ppt/slides/slide3.xml" Id="Ra6351f93166e46bd" /><Relationship Type="http://schemas.openxmlformats.org/officeDocument/2006/relationships/slide" Target="/ppt/slides/slide4.xml" Id="Rd9c38b3a17b44c0a" /><Relationship Type="http://schemas.openxmlformats.org/officeDocument/2006/relationships/slide" Target="/ppt/slides/slide5.xml" Id="Raa6f5618cfb34685" /><Relationship Type="http://schemas.openxmlformats.org/officeDocument/2006/relationships/slide" Target="/ppt/slides/slide6.xml" Id="R7c0c90d8aa6f41d5" /><Relationship Type="http://schemas.openxmlformats.org/officeDocument/2006/relationships/slide" Target="/ppt/slides/slide7.xml" Id="R7eb389426d5d49f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3f1c42891246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e19919b584b0f" /><Relationship Type="http://schemas.openxmlformats.org/officeDocument/2006/relationships/theme" Target="/ppt/slideMasters/theme/theme1.xml" Id="R58a2c34e09b04b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efe19919b584b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dd2ad69bfb40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29b200952249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0398349ad740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9bf9315cb547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d9e8eea61a47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56c4107ec448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d656c82b77472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ELEM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ELEM HOLDING AS ble etablert [år] og holder til i Eiksmarka.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134 579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4 372 135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5 553 329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EMIL ASKELAND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Christian Askeland, Lijordveien 37C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1359 Eiksmarka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824 747 512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ELEM HOLDING AS</a:t>
            </a:r>
          </a:p>
        </p:txBody>
      </p:sp>
    </p:spTree>
  </p:cSld>
  <p:clrMapOvr>
    <a:masterClrMapping xmlns:a="http://schemas.openxmlformats.org/drawingml/2006/main"/>
  </p:clrMapOvr>
</p:sld>
</file>