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922a489f3641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de8e0bab234670"/>
  </p:sldMasterIdLst>
  <p:sldIdLst>
    <p:sldId xmlns:r="http://schemas.openxmlformats.org/officeDocument/2006/relationships" id="256" r:id="Rb96a6cf498b64965"/>
    <p:sldId xmlns:r="http://schemas.openxmlformats.org/officeDocument/2006/relationships" id="257" r:id="R186ca634f9454f87"/>
    <p:sldId xmlns:r="http://schemas.openxmlformats.org/officeDocument/2006/relationships" id="258" r:id="R5dd6fb7a94294fb7"/>
    <p:sldId xmlns:r="http://schemas.openxmlformats.org/officeDocument/2006/relationships" id="259" r:id="R8e3a8823a7394ec3"/>
    <p:sldId xmlns:r="http://schemas.openxmlformats.org/officeDocument/2006/relationships" id="260" r:id="Rdaf11fcd5358445e"/>
    <p:sldId xmlns:r="http://schemas.openxmlformats.org/officeDocument/2006/relationships" id="261" r:id="R41e531532ffa4be3"/>
    <p:sldId xmlns:r="http://schemas.openxmlformats.org/officeDocument/2006/relationships" id="262" r:id="R3f0ab6d2461a4a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e8e0bab234670" /><Relationship Type="http://schemas.openxmlformats.org/officeDocument/2006/relationships/slide" Target="/ppt/slides/slide1.xml" Id="Rb96a6cf498b64965" /><Relationship Type="http://schemas.openxmlformats.org/officeDocument/2006/relationships/slide" Target="/ppt/slides/slide2.xml" Id="R186ca634f9454f87" /><Relationship Type="http://schemas.openxmlformats.org/officeDocument/2006/relationships/slide" Target="/ppt/slides/slide3.xml" Id="R5dd6fb7a94294fb7" /><Relationship Type="http://schemas.openxmlformats.org/officeDocument/2006/relationships/slide" Target="/ppt/slides/slide4.xml" Id="R8e3a8823a7394ec3" /><Relationship Type="http://schemas.openxmlformats.org/officeDocument/2006/relationships/slide" Target="/ppt/slides/slide5.xml" Id="Rdaf11fcd5358445e" /><Relationship Type="http://schemas.openxmlformats.org/officeDocument/2006/relationships/slide" Target="/ppt/slides/slide6.xml" Id="R41e531532ffa4be3" /><Relationship Type="http://schemas.openxmlformats.org/officeDocument/2006/relationships/slide" Target="/ppt/slides/slide7.xml" Id="R3f0ab6d2461a4a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abcaf09dc46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4332c48984c3a" /><Relationship Type="http://schemas.openxmlformats.org/officeDocument/2006/relationships/theme" Target="/ppt/slideMasters/theme/theme1.xml" Id="Rc7d13fc4f8e744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84332c48984c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1494613c047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0d5d9a8474f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566eb85e3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1858c3c454f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1c1ddb53240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45f4af29e4a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b73337580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BUSINESS PARTNER INNLANDET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BUSINESS PARTNER INNLANDET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8 100 841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9 104 277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MELLUM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RUGSVEEN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Søbakkvegen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2409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824 775 532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PARTNER INNLANDET AS</a:t>
            </a:r>
          </a:p>
        </p:txBody>
      </p:sp>
    </p:spTree>
  </p:cSld>
  <p:clrMapOvr>
    <a:masterClrMapping xmlns:a="http://schemas.openxmlformats.org/drawingml/2006/main"/>
  </p:clrMapOvr>
</p:sld>
</file>