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ae06bc12c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ffd869d42484d"/>
  </p:sldMasterIdLst>
  <p:sldIdLst>
    <p:sldId xmlns:r="http://schemas.openxmlformats.org/officeDocument/2006/relationships" id="256" r:id="R6c10e2bc91524f91"/>
    <p:sldId xmlns:r="http://schemas.openxmlformats.org/officeDocument/2006/relationships" id="257" r:id="R0dbd3db9407b4ecb"/>
    <p:sldId xmlns:r="http://schemas.openxmlformats.org/officeDocument/2006/relationships" id="258" r:id="R3d9718413c6744b3"/>
    <p:sldId xmlns:r="http://schemas.openxmlformats.org/officeDocument/2006/relationships" id="259" r:id="R4757c0982a284623"/>
    <p:sldId xmlns:r="http://schemas.openxmlformats.org/officeDocument/2006/relationships" id="260" r:id="R7db9c0b692ba41a8"/>
    <p:sldId xmlns:r="http://schemas.openxmlformats.org/officeDocument/2006/relationships" id="261" r:id="R93de7a8cbaaf494e"/>
    <p:sldId xmlns:r="http://schemas.openxmlformats.org/officeDocument/2006/relationships" id="262" r:id="Re28161570a9d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ffd869d42484d" /><Relationship Type="http://schemas.openxmlformats.org/officeDocument/2006/relationships/slide" Target="/ppt/slides/slide1.xml" Id="R6c10e2bc91524f91" /><Relationship Type="http://schemas.openxmlformats.org/officeDocument/2006/relationships/slide" Target="/ppt/slides/slide2.xml" Id="R0dbd3db9407b4ecb" /><Relationship Type="http://schemas.openxmlformats.org/officeDocument/2006/relationships/slide" Target="/ppt/slides/slide3.xml" Id="R3d9718413c6744b3" /><Relationship Type="http://schemas.openxmlformats.org/officeDocument/2006/relationships/slide" Target="/ppt/slides/slide4.xml" Id="R4757c0982a284623" /><Relationship Type="http://schemas.openxmlformats.org/officeDocument/2006/relationships/slide" Target="/ppt/slides/slide5.xml" Id="R7db9c0b692ba41a8" /><Relationship Type="http://schemas.openxmlformats.org/officeDocument/2006/relationships/slide" Target="/ppt/slides/slide6.xml" Id="R93de7a8cbaaf494e" /><Relationship Type="http://schemas.openxmlformats.org/officeDocument/2006/relationships/slide" Target="/ppt/slides/slide7.xml" Id="Re28161570a9d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71d7bae1b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7aaeedfab49f0" /><Relationship Type="http://schemas.openxmlformats.org/officeDocument/2006/relationships/theme" Target="/ppt/slideMasters/theme/theme1.xml" Id="R08ef8adac70a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7aaeedfab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cb7c13f2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8369d038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16fc5bb8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09499ad3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d31100c2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1a2bf1ae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9fe49a0b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51 267 688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21 323 415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789 436 914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1 190 450 934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824 783 802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AS</a:t>
            </a:r>
          </a:p>
        </p:txBody>
      </p:sp>
    </p:spTree>
  </p:cSld>
  <p:clrMapOvr>
    <a:masterClrMapping xmlns:a="http://schemas.openxmlformats.org/drawingml/2006/main"/>
  </p:clrMapOvr>
</p:sld>
</file>