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450ebeebb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96289bfae4947"/>
  </p:sldMasterIdLst>
  <p:sldIdLst>
    <p:sldId xmlns:r="http://schemas.openxmlformats.org/officeDocument/2006/relationships" id="256" r:id="Re80ae4cd26734dc4"/>
    <p:sldId xmlns:r="http://schemas.openxmlformats.org/officeDocument/2006/relationships" id="257" r:id="Re4953a15ddef49b0"/>
    <p:sldId xmlns:r="http://schemas.openxmlformats.org/officeDocument/2006/relationships" id="258" r:id="Rf6d9e8116b2b43db"/>
    <p:sldId xmlns:r="http://schemas.openxmlformats.org/officeDocument/2006/relationships" id="259" r:id="R09a4f8a6d1d74bda"/>
    <p:sldId xmlns:r="http://schemas.openxmlformats.org/officeDocument/2006/relationships" id="260" r:id="R707895ad1d2b4a09"/>
    <p:sldId xmlns:r="http://schemas.openxmlformats.org/officeDocument/2006/relationships" id="261" r:id="Rcea4f234bb044874"/>
    <p:sldId xmlns:r="http://schemas.openxmlformats.org/officeDocument/2006/relationships" id="262" r:id="R62dedd603bd1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96289bfae4947" /><Relationship Type="http://schemas.openxmlformats.org/officeDocument/2006/relationships/slide" Target="/ppt/slides/slide1.xml" Id="Re80ae4cd26734dc4" /><Relationship Type="http://schemas.openxmlformats.org/officeDocument/2006/relationships/slide" Target="/ppt/slides/slide2.xml" Id="Re4953a15ddef49b0" /><Relationship Type="http://schemas.openxmlformats.org/officeDocument/2006/relationships/slide" Target="/ppt/slides/slide3.xml" Id="Rf6d9e8116b2b43db" /><Relationship Type="http://schemas.openxmlformats.org/officeDocument/2006/relationships/slide" Target="/ppt/slides/slide4.xml" Id="R09a4f8a6d1d74bda" /><Relationship Type="http://schemas.openxmlformats.org/officeDocument/2006/relationships/slide" Target="/ppt/slides/slide5.xml" Id="R707895ad1d2b4a09" /><Relationship Type="http://schemas.openxmlformats.org/officeDocument/2006/relationships/slide" Target="/ppt/slides/slide6.xml" Id="Rcea4f234bb044874" /><Relationship Type="http://schemas.openxmlformats.org/officeDocument/2006/relationships/slide" Target="/ppt/slides/slide7.xml" Id="R62dedd603bd1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09dac7851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2336ad4204ab3" /><Relationship Type="http://schemas.openxmlformats.org/officeDocument/2006/relationships/theme" Target="/ppt/slideMasters/theme/theme1.xml" Id="R3a2404802dbf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2336ad420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962deb87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c98658ee5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db1113faa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aac062bac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e2d2044c9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f9cadadd2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dead0c1a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FREDRIK EILERTSEN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Paul Fredrik Eilertsen, Underhaugsveien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824 825 262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EPF INVEST AS</a:t>
            </a:r>
          </a:p>
        </p:txBody>
      </p:sp>
    </p:spTree>
  </p:cSld>
  <p:clrMapOvr>
    <a:masterClrMapping xmlns:a="http://schemas.openxmlformats.org/drawingml/2006/main"/>
  </p:clrMapOvr>
</p:sld>
</file>