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9835aba38445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8c1e82668644bc"/>
  </p:sldMasterIdLst>
  <p:sldIdLst>
    <p:sldId xmlns:r="http://schemas.openxmlformats.org/officeDocument/2006/relationships" id="256" r:id="R6e71bda0d03242bd"/>
    <p:sldId xmlns:r="http://schemas.openxmlformats.org/officeDocument/2006/relationships" id="257" r:id="Rcb0772e5c7864faa"/>
    <p:sldId xmlns:r="http://schemas.openxmlformats.org/officeDocument/2006/relationships" id="258" r:id="R5176ff79d5914ea2"/>
    <p:sldId xmlns:r="http://schemas.openxmlformats.org/officeDocument/2006/relationships" id="259" r:id="Rdb4b0081611c4c9c"/>
    <p:sldId xmlns:r="http://schemas.openxmlformats.org/officeDocument/2006/relationships" id="260" r:id="R037ff208a51e4db1"/>
    <p:sldId xmlns:r="http://schemas.openxmlformats.org/officeDocument/2006/relationships" id="261" r:id="Ra2eb40b1efcf4f45"/>
    <p:sldId xmlns:r="http://schemas.openxmlformats.org/officeDocument/2006/relationships" id="262" r:id="Rbae0bf011dbf44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8c1e82668644bc" /><Relationship Type="http://schemas.openxmlformats.org/officeDocument/2006/relationships/slide" Target="/ppt/slides/slide1.xml" Id="R6e71bda0d03242bd" /><Relationship Type="http://schemas.openxmlformats.org/officeDocument/2006/relationships/slide" Target="/ppt/slides/slide2.xml" Id="Rcb0772e5c7864faa" /><Relationship Type="http://schemas.openxmlformats.org/officeDocument/2006/relationships/slide" Target="/ppt/slides/slide3.xml" Id="R5176ff79d5914ea2" /><Relationship Type="http://schemas.openxmlformats.org/officeDocument/2006/relationships/slide" Target="/ppt/slides/slide4.xml" Id="Rdb4b0081611c4c9c" /><Relationship Type="http://schemas.openxmlformats.org/officeDocument/2006/relationships/slide" Target="/ppt/slides/slide5.xml" Id="R037ff208a51e4db1" /><Relationship Type="http://schemas.openxmlformats.org/officeDocument/2006/relationships/slide" Target="/ppt/slides/slide6.xml" Id="Ra2eb40b1efcf4f45" /><Relationship Type="http://schemas.openxmlformats.org/officeDocument/2006/relationships/slide" Target="/ppt/slides/slide7.xml" Id="Rbae0bf011dbf44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6390f2bef448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c4003727a4d71" /><Relationship Type="http://schemas.openxmlformats.org/officeDocument/2006/relationships/theme" Target="/ppt/slideMasters/theme/theme1.xml" Id="Rf37da5f1084145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1c4003727a4d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f6d1e9c0f4c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50f078e5e48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9c79644f24d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66c106d8444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0187df39b4e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162a02b6a45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36ed8e4b047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T.SLETTEN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T.SLETTEN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T.SLETTEN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T.SLETTEN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T.SLETTEN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T.SLETTEN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20 462 989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20 513 112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T.SLETTEN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SLETTEN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T.SLETTEN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Bestumåsen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824 860 742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T.SLETTEN AS</a:t>
            </a:r>
          </a:p>
        </p:txBody>
      </p:sp>
    </p:spTree>
  </p:cSld>
  <p:clrMapOvr>
    <a:masterClrMapping xmlns:a="http://schemas.openxmlformats.org/drawingml/2006/main"/>
  </p:clrMapOvr>
</p:sld>
</file>