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bdcff9ec7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22a1eb2ac463c"/>
  </p:sldMasterIdLst>
  <p:sldIdLst>
    <p:sldId xmlns:r="http://schemas.openxmlformats.org/officeDocument/2006/relationships" id="256" r:id="Rf0aadfa78b3d4d86"/>
    <p:sldId xmlns:r="http://schemas.openxmlformats.org/officeDocument/2006/relationships" id="257" r:id="Rd622b373cbde40e3"/>
    <p:sldId xmlns:r="http://schemas.openxmlformats.org/officeDocument/2006/relationships" id="258" r:id="R9e38857b61284687"/>
    <p:sldId xmlns:r="http://schemas.openxmlformats.org/officeDocument/2006/relationships" id="259" r:id="Rd432f89ecbc44d04"/>
    <p:sldId xmlns:r="http://schemas.openxmlformats.org/officeDocument/2006/relationships" id="260" r:id="R20082b25a09e440d"/>
    <p:sldId xmlns:r="http://schemas.openxmlformats.org/officeDocument/2006/relationships" id="261" r:id="Rd5d12143a8ca4f1b"/>
    <p:sldId xmlns:r="http://schemas.openxmlformats.org/officeDocument/2006/relationships" id="262" r:id="Ra686fc165aa5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22a1eb2ac463c" /><Relationship Type="http://schemas.openxmlformats.org/officeDocument/2006/relationships/slide" Target="/ppt/slides/slide1.xml" Id="Rf0aadfa78b3d4d86" /><Relationship Type="http://schemas.openxmlformats.org/officeDocument/2006/relationships/slide" Target="/ppt/slides/slide2.xml" Id="Rd622b373cbde40e3" /><Relationship Type="http://schemas.openxmlformats.org/officeDocument/2006/relationships/slide" Target="/ppt/slides/slide3.xml" Id="R9e38857b61284687" /><Relationship Type="http://schemas.openxmlformats.org/officeDocument/2006/relationships/slide" Target="/ppt/slides/slide4.xml" Id="Rd432f89ecbc44d04" /><Relationship Type="http://schemas.openxmlformats.org/officeDocument/2006/relationships/slide" Target="/ppt/slides/slide5.xml" Id="R20082b25a09e440d" /><Relationship Type="http://schemas.openxmlformats.org/officeDocument/2006/relationships/slide" Target="/ppt/slides/slide6.xml" Id="Rd5d12143a8ca4f1b" /><Relationship Type="http://schemas.openxmlformats.org/officeDocument/2006/relationships/slide" Target="/ppt/slides/slide7.xml" Id="Ra686fc165aa5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959640eec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29fd1efa484f" /><Relationship Type="http://schemas.openxmlformats.org/officeDocument/2006/relationships/theme" Target="/ppt/slideMasters/theme/theme1.xml" Id="R9ad4ed1b0637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329fd1efa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5ce976e66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1067ccfbd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cac16fcc5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355ee1c8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659361aa3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f20481e1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912fe3fa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1 124 404 251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1 267 293 955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824 973 822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