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cb14317c8d46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870f13aae143db"/>
  </p:sldMasterIdLst>
  <p:sldIdLst>
    <p:sldId xmlns:r="http://schemas.openxmlformats.org/officeDocument/2006/relationships" id="256" r:id="Rcaa9749de18e45f0"/>
    <p:sldId xmlns:r="http://schemas.openxmlformats.org/officeDocument/2006/relationships" id="257" r:id="Ra61c51d34a6b4781"/>
    <p:sldId xmlns:r="http://schemas.openxmlformats.org/officeDocument/2006/relationships" id="258" r:id="R7c8524ca98be49a7"/>
    <p:sldId xmlns:r="http://schemas.openxmlformats.org/officeDocument/2006/relationships" id="259" r:id="R839bf5cb0db240d9"/>
    <p:sldId xmlns:r="http://schemas.openxmlformats.org/officeDocument/2006/relationships" id="260" r:id="Ref0d982a1b0f4c6f"/>
    <p:sldId xmlns:r="http://schemas.openxmlformats.org/officeDocument/2006/relationships" id="261" r:id="Rd0dc694e20324e55"/>
    <p:sldId xmlns:r="http://schemas.openxmlformats.org/officeDocument/2006/relationships" id="262" r:id="Ra75b078f9cfa49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870f13aae143db" /><Relationship Type="http://schemas.openxmlformats.org/officeDocument/2006/relationships/slide" Target="/ppt/slides/slide1.xml" Id="Rcaa9749de18e45f0" /><Relationship Type="http://schemas.openxmlformats.org/officeDocument/2006/relationships/slide" Target="/ppt/slides/slide2.xml" Id="Ra61c51d34a6b4781" /><Relationship Type="http://schemas.openxmlformats.org/officeDocument/2006/relationships/slide" Target="/ppt/slides/slide3.xml" Id="R7c8524ca98be49a7" /><Relationship Type="http://schemas.openxmlformats.org/officeDocument/2006/relationships/slide" Target="/ppt/slides/slide4.xml" Id="R839bf5cb0db240d9" /><Relationship Type="http://schemas.openxmlformats.org/officeDocument/2006/relationships/slide" Target="/ppt/slides/slide5.xml" Id="Ref0d982a1b0f4c6f" /><Relationship Type="http://schemas.openxmlformats.org/officeDocument/2006/relationships/slide" Target="/ppt/slides/slide6.xml" Id="Rd0dc694e20324e55" /><Relationship Type="http://schemas.openxmlformats.org/officeDocument/2006/relationships/slide" Target="/ppt/slides/slide7.xml" Id="Ra75b078f9cfa49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659c6f209845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e6074405f46f1" /><Relationship Type="http://schemas.openxmlformats.org/officeDocument/2006/relationships/theme" Target="/ppt/slideMasters/theme/theme1.xml" Id="R6e46cc03f82c43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4e6074405f46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a401245b064b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71eaeaad1344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99ab27b6d74e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70550940742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4ae0856cfd48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30f1e5d04447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92be5b8f6e41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BØFFEL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BØFFEL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BØFFEL HOLDING AS ble etablert [år] og holder til i Sørum.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BØFFEL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BØFFEL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BØFFEL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110 222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−914 473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165 618 998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109 960 191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110 126 241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BØFFEL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 HENNING STENBY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BØFFEL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Hellesjøveien 100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1923 Sørum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825 024 832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BØFFEL HOLDING AS</a:t>
            </a:r>
          </a:p>
        </p:txBody>
      </p:sp>
    </p:spTree>
  </p:cSld>
  <p:clrMapOvr>
    <a:masterClrMapping xmlns:a="http://schemas.openxmlformats.org/drawingml/2006/main"/>
  </p:clrMapOvr>
</p:sld>
</file>