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ba9f4dc5c044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b7ac203c4f48c9"/>
  </p:sldMasterIdLst>
  <p:sldIdLst>
    <p:sldId xmlns:r="http://schemas.openxmlformats.org/officeDocument/2006/relationships" id="256" r:id="R99293a23626b4672"/>
    <p:sldId xmlns:r="http://schemas.openxmlformats.org/officeDocument/2006/relationships" id="257" r:id="R87e096b8d009437a"/>
    <p:sldId xmlns:r="http://schemas.openxmlformats.org/officeDocument/2006/relationships" id="258" r:id="R5bf86c95cbd74912"/>
    <p:sldId xmlns:r="http://schemas.openxmlformats.org/officeDocument/2006/relationships" id="259" r:id="R56d7474b47bc4018"/>
    <p:sldId xmlns:r="http://schemas.openxmlformats.org/officeDocument/2006/relationships" id="260" r:id="R2b14664ba4c84aa2"/>
    <p:sldId xmlns:r="http://schemas.openxmlformats.org/officeDocument/2006/relationships" id="261" r:id="Rdc3743ad042d4fbe"/>
    <p:sldId xmlns:r="http://schemas.openxmlformats.org/officeDocument/2006/relationships" id="262" r:id="R99499a97baf54d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b7ac203c4f48c9" /><Relationship Type="http://schemas.openxmlformats.org/officeDocument/2006/relationships/slide" Target="/ppt/slides/slide1.xml" Id="R99293a23626b4672" /><Relationship Type="http://schemas.openxmlformats.org/officeDocument/2006/relationships/slide" Target="/ppt/slides/slide2.xml" Id="R87e096b8d009437a" /><Relationship Type="http://schemas.openxmlformats.org/officeDocument/2006/relationships/slide" Target="/ppt/slides/slide3.xml" Id="R5bf86c95cbd74912" /><Relationship Type="http://schemas.openxmlformats.org/officeDocument/2006/relationships/slide" Target="/ppt/slides/slide4.xml" Id="R56d7474b47bc4018" /><Relationship Type="http://schemas.openxmlformats.org/officeDocument/2006/relationships/slide" Target="/ppt/slides/slide5.xml" Id="R2b14664ba4c84aa2" /><Relationship Type="http://schemas.openxmlformats.org/officeDocument/2006/relationships/slide" Target="/ppt/slides/slide6.xml" Id="Rdc3743ad042d4fbe" /><Relationship Type="http://schemas.openxmlformats.org/officeDocument/2006/relationships/slide" Target="/ppt/slides/slide7.xml" Id="R99499a97baf54d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6ec49dd7934b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0ee7b648a40ce" /><Relationship Type="http://schemas.openxmlformats.org/officeDocument/2006/relationships/theme" Target="/ppt/slideMasters/theme/theme1.xml" Id="R4273f71e68f84e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30ee7b648a40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343dd7edf44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3aafd7f244b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19c90d58346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ac190411e4d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be03172114d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6f14d055d4a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579964f0f43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 FORMUE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 FORMUE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100 390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928 051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941 121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TANDBERG NYGÅRD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 Tandberg Nygård, Setra vei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825 429 972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FORMUE AS</a:t>
            </a:r>
          </a:p>
        </p:txBody>
      </p:sp>
    </p:spTree>
  </p:cSld>
  <p:clrMapOvr>
    <a:masterClrMapping xmlns:a="http://schemas.openxmlformats.org/drawingml/2006/main"/>
  </p:clrMapOvr>
</p:sld>
</file>