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20a2a92fcd4f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cf4cbfc5b44f5d"/>
  </p:sldMasterIdLst>
  <p:sldIdLst>
    <p:sldId xmlns:r="http://schemas.openxmlformats.org/officeDocument/2006/relationships" id="256" r:id="R84fcd769070648ae"/>
    <p:sldId xmlns:r="http://schemas.openxmlformats.org/officeDocument/2006/relationships" id="257" r:id="Ra27ed04dedaf4796"/>
    <p:sldId xmlns:r="http://schemas.openxmlformats.org/officeDocument/2006/relationships" id="258" r:id="R52cdf3db05964ffb"/>
    <p:sldId xmlns:r="http://schemas.openxmlformats.org/officeDocument/2006/relationships" id="259" r:id="R512813ecf84741c7"/>
    <p:sldId xmlns:r="http://schemas.openxmlformats.org/officeDocument/2006/relationships" id="260" r:id="R786feb772d954aa1"/>
    <p:sldId xmlns:r="http://schemas.openxmlformats.org/officeDocument/2006/relationships" id="261" r:id="R7e905753403a484d"/>
    <p:sldId xmlns:r="http://schemas.openxmlformats.org/officeDocument/2006/relationships" id="262" r:id="Rc499b192f6de45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cf4cbfc5b44f5d" /><Relationship Type="http://schemas.openxmlformats.org/officeDocument/2006/relationships/slide" Target="/ppt/slides/slide1.xml" Id="R84fcd769070648ae" /><Relationship Type="http://schemas.openxmlformats.org/officeDocument/2006/relationships/slide" Target="/ppt/slides/slide2.xml" Id="Ra27ed04dedaf4796" /><Relationship Type="http://schemas.openxmlformats.org/officeDocument/2006/relationships/slide" Target="/ppt/slides/slide3.xml" Id="R52cdf3db05964ffb" /><Relationship Type="http://schemas.openxmlformats.org/officeDocument/2006/relationships/slide" Target="/ppt/slides/slide4.xml" Id="R512813ecf84741c7" /><Relationship Type="http://schemas.openxmlformats.org/officeDocument/2006/relationships/slide" Target="/ppt/slides/slide5.xml" Id="R786feb772d954aa1" /><Relationship Type="http://schemas.openxmlformats.org/officeDocument/2006/relationships/slide" Target="/ppt/slides/slide6.xml" Id="R7e905753403a484d" /><Relationship Type="http://schemas.openxmlformats.org/officeDocument/2006/relationships/slide" Target="/ppt/slides/slide7.xml" Id="Rc499b192f6de45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36cc3d113441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6aca60e7c2417a" /><Relationship Type="http://schemas.openxmlformats.org/officeDocument/2006/relationships/theme" Target="/ppt/slideMasters/theme/theme1.xml" Id="R24307f014d4e49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6aca60e7c241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e0a58895f42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f75686a3f842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dd2dd9a674e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a36d8d1dd47d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c41e6bd6c45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83f374c1f40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f78aed15c48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TULD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TULD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−54 942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1 178 720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1 262 164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6 151 992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MARKUS BJERKE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Prins Oscars gate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3011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825 516 212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TULD AS</a:t>
            </a:r>
          </a:p>
        </p:txBody>
      </p:sp>
    </p:spTree>
  </p:cSld>
  <p:clrMapOvr>
    <a:masterClrMapping xmlns:a="http://schemas.openxmlformats.org/drawingml/2006/main"/>
  </p:clrMapOvr>
</p:sld>
</file>