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46fd992eb47489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38ad422c7aa4ebf"/>
  </p:sldMasterIdLst>
  <p:sldIdLst>
    <p:sldId xmlns:r="http://schemas.openxmlformats.org/officeDocument/2006/relationships" id="256" r:id="R669e0c965acb4b2a"/>
    <p:sldId xmlns:r="http://schemas.openxmlformats.org/officeDocument/2006/relationships" id="257" r:id="Re4b98145cfa44190"/>
    <p:sldId xmlns:r="http://schemas.openxmlformats.org/officeDocument/2006/relationships" id="258" r:id="Rb467976bbfbf445d"/>
    <p:sldId xmlns:r="http://schemas.openxmlformats.org/officeDocument/2006/relationships" id="259" r:id="R126b13740abc4e63"/>
    <p:sldId xmlns:r="http://schemas.openxmlformats.org/officeDocument/2006/relationships" id="260" r:id="Recb07b9847c44efb"/>
    <p:sldId xmlns:r="http://schemas.openxmlformats.org/officeDocument/2006/relationships" id="261" r:id="Rdef4194de7e54eae"/>
    <p:sldId xmlns:r="http://schemas.openxmlformats.org/officeDocument/2006/relationships" id="262" r:id="Rda20cbd9c2814a3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38ad422c7aa4ebf" /><Relationship Type="http://schemas.openxmlformats.org/officeDocument/2006/relationships/slide" Target="/ppt/slides/slide1.xml" Id="R669e0c965acb4b2a" /><Relationship Type="http://schemas.openxmlformats.org/officeDocument/2006/relationships/slide" Target="/ppt/slides/slide2.xml" Id="Re4b98145cfa44190" /><Relationship Type="http://schemas.openxmlformats.org/officeDocument/2006/relationships/slide" Target="/ppt/slides/slide3.xml" Id="Rb467976bbfbf445d" /><Relationship Type="http://schemas.openxmlformats.org/officeDocument/2006/relationships/slide" Target="/ppt/slides/slide4.xml" Id="R126b13740abc4e63" /><Relationship Type="http://schemas.openxmlformats.org/officeDocument/2006/relationships/slide" Target="/ppt/slides/slide5.xml" Id="Recb07b9847c44efb" /><Relationship Type="http://schemas.openxmlformats.org/officeDocument/2006/relationships/slide" Target="/ppt/slides/slide6.xml" Id="Rdef4194de7e54eae" /><Relationship Type="http://schemas.openxmlformats.org/officeDocument/2006/relationships/slide" Target="/ppt/slides/slide7.xml" Id="Rda20cbd9c2814a3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38440c22fc404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bd7aafb6004ef5" /><Relationship Type="http://schemas.openxmlformats.org/officeDocument/2006/relationships/theme" Target="/ppt/slideMasters/theme/theme1.xml" Id="Rb5c696e60a3c421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3bd7aafb6004ef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f0bf9c83fe44b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04ac5a9628446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f87222675f4ce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edcce9b172465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0bbf0e21874e8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7662ca86d140b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b59e1ac4b7442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CEL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CEL HOLDING AS ble etablert [år] og holder til i Heggedal.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−1 081 435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−1 197 557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4 674 223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30 566 749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30 706 138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 ERAKER LARSSEN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Trollstein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1389 Heggedal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825 747 532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CEL HOLDING AS</a:t>
            </a:r>
          </a:p>
        </p:txBody>
      </p:sp>
    </p:spTree>
  </p:cSld>
  <p:clrMapOvr>
    <a:masterClrMapping xmlns:a="http://schemas.openxmlformats.org/drawingml/2006/main"/>
  </p:clrMapOvr>
</p:sld>
</file>