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5d422c95d1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06101dcbe4764"/>
  </p:sldMasterIdLst>
  <p:sldIdLst>
    <p:sldId xmlns:r="http://schemas.openxmlformats.org/officeDocument/2006/relationships" id="256" r:id="R21622e921c524dc1"/>
    <p:sldId xmlns:r="http://schemas.openxmlformats.org/officeDocument/2006/relationships" id="257" r:id="R20c8d1cfac3e4454"/>
    <p:sldId xmlns:r="http://schemas.openxmlformats.org/officeDocument/2006/relationships" id="258" r:id="R3e02cb56f4044299"/>
    <p:sldId xmlns:r="http://schemas.openxmlformats.org/officeDocument/2006/relationships" id="259" r:id="Ra34c51cfeadf44bd"/>
    <p:sldId xmlns:r="http://schemas.openxmlformats.org/officeDocument/2006/relationships" id="260" r:id="Reae9399582e14802"/>
    <p:sldId xmlns:r="http://schemas.openxmlformats.org/officeDocument/2006/relationships" id="261" r:id="Rf995fcaca14a492e"/>
    <p:sldId xmlns:r="http://schemas.openxmlformats.org/officeDocument/2006/relationships" id="262" r:id="Rca1ba41ed015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06101dcbe4764" /><Relationship Type="http://schemas.openxmlformats.org/officeDocument/2006/relationships/slide" Target="/ppt/slides/slide1.xml" Id="R21622e921c524dc1" /><Relationship Type="http://schemas.openxmlformats.org/officeDocument/2006/relationships/slide" Target="/ppt/slides/slide2.xml" Id="R20c8d1cfac3e4454" /><Relationship Type="http://schemas.openxmlformats.org/officeDocument/2006/relationships/slide" Target="/ppt/slides/slide3.xml" Id="R3e02cb56f4044299" /><Relationship Type="http://schemas.openxmlformats.org/officeDocument/2006/relationships/slide" Target="/ppt/slides/slide4.xml" Id="Ra34c51cfeadf44bd" /><Relationship Type="http://schemas.openxmlformats.org/officeDocument/2006/relationships/slide" Target="/ppt/slides/slide5.xml" Id="Reae9399582e14802" /><Relationship Type="http://schemas.openxmlformats.org/officeDocument/2006/relationships/slide" Target="/ppt/slides/slide6.xml" Id="Rf995fcaca14a492e" /><Relationship Type="http://schemas.openxmlformats.org/officeDocument/2006/relationships/slide" Target="/ppt/slides/slide7.xml" Id="Rca1ba41ed015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c50cd61bf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4d7ca3fd4473f" /><Relationship Type="http://schemas.openxmlformats.org/officeDocument/2006/relationships/theme" Target="/ppt/slideMasters/theme/theme1.xml" Id="Rf250f87b22e147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4d7ca3fd447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ed2558778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e5f8bb36344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428cee272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e153e2ff8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c14c2ccc2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d8723dcda40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5f5620fcb40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BALLABROMBIR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BALLABROMBIR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BALLABROMBIR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BALLABROMBIR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BALLABROMBIR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BALLABROMBIR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BALLABROMBIR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VIGGO VENN IN VEST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LAAGEN DAMPSKIBSSELSKAB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KUMAR IN 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BALLABROMBIR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Treschows gate 2F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825 905 162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BALLABROMBIR AS</a:t>
            </a:r>
          </a:p>
        </p:txBody>
      </p:sp>
    </p:spTree>
  </p:cSld>
  <p:clrMapOvr>
    <a:masterClrMapping xmlns:a="http://schemas.openxmlformats.org/drawingml/2006/main"/>
  </p:clrMapOvr>
</p:sld>
</file>