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9f959860a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df8389bfd4e08"/>
  </p:sldMasterIdLst>
  <p:sldIdLst>
    <p:sldId xmlns:r="http://schemas.openxmlformats.org/officeDocument/2006/relationships" id="256" r:id="R9d0efe6062de46e2"/>
    <p:sldId xmlns:r="http://schemas.openxmlformats.org/officeDocument/2006/relationships" id="257" r:id="R872150c607d54be9"/>
    <p:sldId xmlns:r="http://schemas.openxmlformats.org/officeDocument/2006/relationships" id="258" r:id="R811777f52b0d44db"/>
    <p:sldId xmlns:r="http://schemas.openxmlformats.org/officeDocument/2006/relationships" id="259" r:id="R31a0ade518ba491a"/>
    <p:sldId xmlns:r="http://schemas.openxmlformats.org/officeDocument/2006/relationships" id="260" r:id="R1af46c0841d74b20"/>
    <p:sldId xmlns:r="http://schemas.openxmlformats.org/officeDocument/2006/relationships" id="261" r:id="R3ba07c0142ab47b6"/>
    <p:sldId xmlns:r="http://schemas.openxmlformats.org/officeDocument/2006/relationships" id="262" r:id="R0c442e47d55b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df8389bfd4e08" /><Relationship Type="http://schemas.openxmlformats.org/officeDocument/2006/relationships/slide" Target="/ppt/slides/slide1.xml" Id="R9d0efe6062de46e2" /><Relationship Type="http://schemas.openxmlformats.org/officeDocument/2006/relationships/slide" Target="/ppt/slides/slide2.xml" Id="R872150c607d54be9" /><Relationship Type="http://schemas.openxmlformats.org/officeDocument/2006/relationships/slide" Target="/ppt/slides/slide3.xml" Id="R811777f52b0d44db" /><Relationship Type="http://schemas.openxmlformats.org/officeDocument/2006/relationships/slide" Target="/ppt/slides/slide4.xml" Id="R31a0ade518ba491a" /><Relationship Type="http://schemas.openxmlformats.org/officeDocument/2006/relationships/slide" Target="/ppt/slides/slide5.xml" Id="R1af46c0841d74b20" /><Relationship Type="http://schemas.openxmlformats.org/officeDocument/2006/relationships/slide" Target="/ppt/slides/slide6.xml" Id="R3ba07c0142ab47b6" /><Relationship Type="http://schemas.openxmlformats.org/officeDocument/2006/relationships/slide" Target="/ppt/slides/slide7.xml" Id="R0c442e47d55b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e333fc1e0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28e63dba4a9c" /><Relationship Type="http://schemas.openxmlformats.org/officeDocument/2006/relationships/theme" Target="/ppt/slideMasters/theme/theme1.xml" Id="Re41cfd62f6bb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528e63dba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efbd6a74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a5ad9c36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1d26b272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844f67f4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8825e64c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3088acc3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22b51479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 TIP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TIP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