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6a12ef8cb345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d05e1571484134"/>
  </p:sldMasterIdLst>
  <p:sldIdLst>
    <p:sldId xmlns:r="http://schemas.openxmlformats.org/officeDocument/2006/relationships" id="256" r:id="R549741b668454ca0"/>
    <p:sldId xmlns:r="http://schemas.openxmlformats.org/officeDocument/2006/relationships" id="257" r:id="R54b0a71a04b146a1"/>
    <p:sldId xmlns:r="http://schemas.openxmlformats.org/officeDocument/2006/relationships" id="258" r:id="Rad7f29de2aff4230"/>
    <p:sldId xmlns:r="http://schemas.openxmlformats.org/officeDocument/2006/relationships" id="259" r:id="Rdb6ea2acb4c34e46"/>
    <p:sldId xmlns:r="http://schemas.openxmlformats.org/officeDocument/2006/relationships" id="260" r:id="R2e2b441e950c47a7"/>
    <p:sldId xmlns:r="http://schemas.openxmlformats.org/officeDocument/2006/relationships" id="261" r:id="R5bde7bf10bf04227"/>
    <p:sldId xmlns:r="http://schemas.openxmlformats.org/officeDocument/2006/relationships" id="262" r:id="R691a54463e574b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d05e1571484134" /><Relationship Type="http://schemas.openxmlformats.org/officeDocument/2006/relationships/slide" Target="/ppt/slides/slide1.xml" Id="R549741b668454ca0" /><Relationship Type="http://schemas.openxmlformats.org/officeDocument/2006/relationships/slide" Target="/ppt/slides/slide2.xml" Id="R54b0a71a04b146a1" /><Relationship Type="http://schemas.openxmlformats.org/officeDocument/2006/relationships/slide" Target="/ppt/slides/slide3.xml" Id="Rad7f29de2aff4230" /><Relationship Type="http://schemas.openxmlformats.org/officeDocument/2006/relationships/slide" Target="/ppt/slides/slide4.xml" Id="Rdb6ea2acb4c34e46" /><Relationship Type="http://schemas.openxmlformats.org/officeDocument/2006/relationships/slide" Target="/ppt/slides/slide5.xml" Id="R2e2b441e950c47a7" /><Relationship Type="http://schemas.openxmlformats.org/officeDocument/2006/relationships/slide" Target="/ppt/slides/slide6.xml" Id="R5bde7bf10bf04227" /><Relationship Type="http://schemas.openxmlformats.org/officeDocument/2006/relationships/slide" Target="/ppt/slides/slide7.xml" Id="R691a54463e574b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3f723c2d424d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cf67c0bca4457" /><Relationship Type="http://schemas.openxmlformats.org/officeDocument/2006/relationships/theme" Target="/ppt/slideMasters/theme/theme1.xml" Id="R68149c35a0b345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bcf67c0bca44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60b0c0e7949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37c14ab124e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48536e4b84d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d11c4b1764a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5191ed8434b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221697ba647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af94559704c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PUTTEN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PUTTEN KAPITAL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7 513 353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11 958 949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11 958 949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STEINSLAND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Strandliveien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826 086 122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PUTTEN KAPITAL AS</a:t>
            </a:r>
          </a:p>
        </p:txBody>
      </p:sp>
    </p:spTree>
  </p:cSld>
  <p:clrMapOvr>
    <a:masterClrMapping xmlns:a="http://schemas.openxmlformats.org/drawingml/2006/main"/>
  </p:clrMapOvr>
</p:sld>
</file>