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164fba306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1c1ecc0834d84"/>
  </p:sldMasterIdLst>
  <p:sldIdLst>
    <p:sldId xmlns:r="http://schemas.openxmlformats.org/officeDocument/2006/relationships" id="256" r:id="R7ed8d1c9e02c41ec"/>
    <p:sldId xmlns:r="http://schemas.openxmlformats.org/officeDocument/2006/relationships" id="257" r:id="R2dcf3bd2285346ff"/>
    <p:sldId xmlns:r="http://schemas.openxmlformats.org/officeDocument/2006/relationships" id="258" r:id="R2c9106e86ee647c4"/>
    <p:sldId xmlns:r="http://schemas.openxmlformats.org/officeDocument/2006/relationships" id="259" r:id="R4196592103264037"/>
    <p:sldId xmlns:r="http://schemas.openxmlformats.org/officeDocument/2006/relationships" id="260" r:id="R6dd40fb9510642ff"/>
    <p:sldId xmlns:r="http://schemas.openxmlformats.org/officeDocument/2006/relationships" id="261" r:id="Rf3ba75ff00ab49de"/>
    <p:sldId xmlns:r="http://schemas.openxmlformats.org/officeDocument/2006/relationships" id="262" r:id="Rc149279a7efc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1c1ecc0834d84" /><Relationship Type="http://schemas.openxmlformats.org/officeDocument/2006/relationships/slide" Target="/ppt/slides/slide1.xml" Id="R7ed8d1c9e02c41ec" /><Relationship Type="http://schemas.openxmlformats.org/officeDocument/2006/relationships/slide" Target="/ppt/slides/slide2.xml" Id="R2dcf3bd2285346ff" /><Relationship Type="http://schemas.openxmlformats.org/officeDocument/2006/relationships/slide" Target="/ppt/slides/slide3.xml" Id="R2c9106e86ee647c4" /><Relationship Type="http://schemas.openxmlformats.org/officeDocument/2006/relationships/slide" Target="/ppt/slides/slide4.xml" Id="R4196592103264037" /><Relationship Type="http://schemas.openxmlformats.org/officeDocument/2006/relationships/slide" Target="/ppt/slides/slide5.xml" Id="R6dd40fb9510642ff" /><Relationship Type="http://schemas.openxmlformats.org/officeDocument/2006/relationships/slide" Target="/ppt/slides/slide6.xml" Id="Rf3ba75ff00ab49de" /><Relationship Type="http://schemas.openxmlformats.org/officeDocument/2006/relationships/slide" Target="/ppt/slides/slide7.xml" Id="Rc149279a7efc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31ab1ed10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e5c175594fbc" /><Relationship Type="http://schemas.openxmlformats.org/officeDocument/2006/relationships/theme" Target="/ppt/slideMasters/theme/theme1.xml" Id="R2d2b078f5a99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de5c17559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66d7d9ff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97099750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7ef6f71a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9fc6901d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30a619b6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f8b79017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45c5f905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