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aac042405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9b7066aa84b15"/>
  </p:sldMasterIdLst>
  <p:sldIdLst>
    <p:sldId xmlns:r="http://schemas.openxmlformats.org/officeDocument/2006/relationships" id="256" r:id="R6cbd263936ea4a87"/>
    <p:sldId xmlns:r="http://schemas.openxmlformats.org/officeDocument/2006/relationships" id="257" r:id="R194c8726701a4b5b"/>
    <p:sldId xmlns:r="http://schemas.openxmlformats.org/officeDocument/2006/relationships" id="258" r:id="R7872ae85ed724a92"/>
    <p:sldId xmlns:r="http://schemas.openxmlformats.org/officeDocument/2006/relationships" id="259" r:id="Rd50b489448f24945"/>
    <p:sldId xmlns:r="http://schemas.openxmlformats.org/officeDocument/2006/relationships" id="260" r:id="R15898ed3822a4029"/>
    <p:sldId xmlns:r="http://schemas.openxmlformats.org/officeDocument/2006/relationships" id="261" r:id="Rf66d9d8a40214ea4"/>
    <p:sldId xmlns:r="http://schemas.openxmlformats.org/officeDocument/2006/relationships" id="262" r:id="Raa685781175b49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9b7066aa84b15" /><Relationship Type="http://schemas.openxmlformats.org/officeDocument/2006/relationships/slide" Target="/ppt/slides/slide1.xml" Id="R6cbd263936ea4a87" /><Relationship Type="http://schemas.openxmlformats.org/officeDocument/2006/relationships/slide" Target="/ppt/slides/slide2.xml" Id="R194c8726701a4b5b" /><Relationship Type="http://schemas.openxmlformats.org/officeDocument/2006/relationships/slide" Target="/ppt/slides/slide3.xml" Id="R7872ae85ed724a92" /><Relationship Type="http://schemas.openxmlformats.org/officeDocument/2006/relationships/slide" Target="/ppt/slides/slide4.xml" Id="Rd50b489448f24945" /><Relationship Type="http://schemas.openxmlformats.org/officeDocument/2006/relationships/slide" Target="/ppt/slides/slide5.xml" Id="R15898ed3822a4029" /><Relationship Type="http://schemas.openxmlformats.org/officeDocument/2006/relationships/slide" Target="/ppt/slides/slide6.xml" Id="Rf66d9d8a40214ea4" /><Relationship Type="http://schemas.openxmlformats.org/officeDocument/2006/relationships/slide" Target="/ppt/slides/slide7.xml" Id="Raa685781175b49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d200aa747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dfe1adab433c" /><Relationship Type="http://schemas.openxmlformats.org/officeDocument/2006/relationships/theme" Target="/ppt/slideMasters/theme/theme1.xml" Id="R9d98a5c21a08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fdfe1adab43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a12da6eac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4f8cad29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8f74dd639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33cdabacf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60dc67e6f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a9aafda61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a9a35ae44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JHTS FREMTID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JANNICKE THERESE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SCHWIZER THOMAS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Freserveien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826 117 192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