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d0325c8503343b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61a9713d7004a20"/>
  </p:sldMasterIdLst>
  <p:sldIdLst>
    <p:sldId xmlns:r="http://schemas.openxmlformats.org/officeDocument/2006/relationships" id="256" r:id="R1de08f7610d04d72"/>
    <p:sldId xmlns:r="http://schemas.openxmlformats.org/officeDocument/2006/relationships" id="257" r:id="R895ec83d87364077"/>
    <p:sldId xmlns:r="http://schemas.openxmlformats.org/officeDocument/2006/relationships" id="258" r:id="R63014c27ec4d4921"/>
    <p:sldId xmlns:r="http://schemas.openxmlformats.org/officeDocument/2006/relationships" id="259" r:id="R4eadcc08575c401c"/>
    <p:sldId xmlns:r="http://schemas.openxmlformats.org/officeDocument/2006/relationships" id="260" r:id="R51c5c18e671b4ac1"/>
    <p:sldId xmlns:r="http://schemas.openxmlformats.org/officeDocument/2006/relationships" id="261" r:id="Re375555ffdd143f4"/>
    <p:sldId xmlns:r="http://schemas.openxmlformats.org/officeDocument/2006/relationships" id="262" r:id="R838ea6392758464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1a9713d7004a20" /><Relationship Type="http://schemas.openxmlformats.org/officeDocument/2006/relationships/slide" Target="/ppt/slides/slide1.xml" Id="R1de08f7610d04d72" /><Relationship Type="http://schemas.openxmlformats.org/officeDocument/2006/relationships/slide" Target="/ppt/slides/slide2.xml" Id="R895ec83d87364077" /><Relationship Type="http://schemas.openxmlformats.org/officeDocument/2006/relationships/slide" Target="/ppt/slides/slide3.xml" Id="R63014c27ec4d4921" /><Relationship Type="http://schemas.openxmlformats.org/officeDocument/2006/relationships/slide" Target="/ppt/slides/slide4.xml" Id="R4eadcc08575c401c" /><Relationship Type="http://schemas.openxmlformats.org/officeDocument/2006/relationships/slide" Target="/ppt/slides/slide5.xml" Id="R51c5c18e671b4ac1" /><Relationship Type="http://schemas.openxmlformats.org/officeDocument/2006/relationships/slide" Target="/ppt/slides/slide6.xml" Id="Re375555ffdd143f4" /><Relationship Type="http://schemas.openxmlformats.org/officeDocument/2006/relationships/slide" Target="/ppt/slides/slide7.xml" Id="R838ea6392758464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4a14c871db446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8017e59d094d78" /><Relationship Type="http://schemas.openxmlformats.org/officeDocument/2006/relationships/theme" Target="/ppt/slideMasters/theme/theme1.xml" Id="Rac3ec3b0b9db49d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48017e59d094d7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23e26e63da4a0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4cdbc36840422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e886b52a6f44a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be622e6b0a4aa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329c04a5aa451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a2cd96e0e1432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e0d3dd83034b4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SHB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SHB INVEST AS ble etablert [år] og holder til i Kolbu.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2 374 743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1 864 256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1 873 595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20 969 489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22 551 633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BERGUM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ELIN HVEDING BERGUM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JONATAN SMESTAD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ERLAND HVEDING BERGUM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Skaugerudvegen 79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2847 Kolbu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826 119 152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SHB INVEST AS</a:t>
            </a:r>
          </a:p>
        </p:txBody>
      </p:sp>
    </p:spTree>
  </p:cSld>
  <p:clrMapOvr>
    <a:masterClrMapping xmlns:a="http://schemas.openxmlformats.org/drawingml/2006/main"/>
  </p:clrMapOvr>
</p:sld>
</file>