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bc82209fb443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e5e4f3bf3e4c4e"/>
  </p:sldMasterIdLst>
  <p:sldIdLst>
    <p:sldId xmlns:r="http://schemas.openxmlformats.org/officeDocument/2006/relationships" id="256" r:id="R1f2f97663b354c45"/>
    <p:sldId xmlns:r="http://schemas.openxmlformats.org/officeDocument/2006/relationships" id="257" r:id="R8c3dee6f5b19407e"/>
    <p:sldId xmlns:r="http://schemas.openxmlformats.org/officeDocument/2006/relationships" id="258" r:id="R26564826daee4357"/>
    <p:sldId xmlns:r="http://schemas.openxmlformats.org/officeDocument/2006/relationships" id="259" r:id="R33196a00cb40444a"/>
    <p:sldId xmlns:r="http://schemas.openxmlformats.org/officeDocument/2006/relationships" id="260" r:id="Rfe51c916bb1947cd"/>
    <p:sldId xmlns:r="http://schemas.openxmlformats.org/officeDocument/2006/relationships" id="261" r:id="R9ecbcd3c8f9445a1"/>
    <p:sldId xmlns:r="http://schemas.openxmlformats.org/officeDocument/2006/relationships" id="262" r:id="R9b1beffbbf9f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5e4f3bf3e4c4e" /><Relationship Type="http://schemas.openxmlformats.org/officeDocument/2006/relationships/slide" Target="/ppt/slides/slide1.xml" Id="R1f2f97663b354c45" /><Relationship Type="http://schemas.openxmlformats.org/officeDocument/2006/relationships/slide" Target="/ppt/slides/slide2.xml" Id="R8c3dee6f5b19407e" /><Relationship Type="http://schemas.openxmlformats.org/officeDocument/2006/relationships/slide" Target="/ppt/slides/slide3.xml" Id="R26564826daee4357" /><Relationship Type="http://schemas.openxmlformats.org/officeDocument/2006/relationships/slide" Target="/ppt/slides/slide4.xml" Id="R33196a00cb40444a" /><Relationship Type="http://schemas.openxmlformats.org/officeDocument/2006/relationships/slide" Target="/ppt/slides/slide5.xml" Id="Rfe51c916bb1947cd" /><Relationship Type="http://schemas.openxmlformats.org/officeDocument/2006/relationships/slide" Target="/ppt/slides/slide6.xml" Id="R9ecbcd3c8f9445a1" /><Relationship Type="http://schemas.openxmlformats.org/officeDocument/2006/relationships/slide" Target="/ppt/slides/slide7.xml" Id="R9b1beffbbf9f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3badb2151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c523c10d84ee2" /><Relationship Type="http://schemas.openxmlformats.org/officeDocument/2006/relationships/theme" Target="/ppt/slideMasters/theme/theme1.xml" Id="R1900c16e78ec41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c523c10d8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78a72efdf43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d06f7530e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968b7541d4b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6773a2fcf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2691d40fd47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389bc004848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e33f990734f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77 683 000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77 848 936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ELOISE M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