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620ebe5434f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e6f2d99c5044ac"/>
  </p:sldMasterIdLst>
  <p:sldIdLst>
    <p:sldId xmlns:r="http://schemas.openxmlformats.org/officeDocument/2006/relationships" id="256" r:id="R5715567bc48e4387"/>
    <p:sldId xmlns:r="http://schemas.openxmlformats.org/officeDocument/2006/relationships" id="257" r:id="R0acd9b25e0ed41ed"/>
    <p:sldId xmlns:r="http://schemas.openxmlformats.org/officeDocument/2006/relationships" id="258" r:id="R288fe5e10433480b"/>
    <p:sldId xmlns:r="http://schemas.openxmlformats.org/officeDocument/2006/relationships" id="259" r:id="Ra7167f4a0e91474a"/>
    <p:sldId xmlns:r="http://schemas.openxmlformats.org/officeDocument/2006/relationships" id="260" r:id="R449faa84c9a0476e"/>
    <p:sldId xmlns:r="http://schemas.openxmlformats.org/officeDocument/2006/relationships" id="261" r:id="R7d59ddd9809f46d3"/>
    <p:sldId xmlns:r="http://schemas.openxmlformats.org/officeDocument/2006/relationships" id="262" r:id="Rbbe49df7650542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6f2d99c5044ac" /><Relationship Type="http://schemas.openxmlformats.org/officeDocument/2006/relationships/slide" Target="/ppt/slides/slide1.xml" Id="R5715567bc48e4387" /><Relationship Type="http://schemas.openxmlformats.org/officeDocument/2006/relationships/slide" Target="/ppt/slides/slide2.xml" Id="R0acd9b25e0ed41ed" /><Relationship Type="http://schemas.openxmlformats.org/officeDocument/2006/relationships/slide" Target="/ppt/slides/slide3.xml" Id="R288fe5e10433480b" /><Relationship Type="http://schemas.openxmlformats.org/officeDocument/2006/relationships/slide" Target="/ppt/slides/slide4.xml" Id="Ra7167f4a0e91474a" /><Relationship Type="http://schemas.openxmlformats.org/officeDocument/2006/relationships/slide" Target="/ppt/slides/slide5.xml" Id="R449faa84c9a0476e" /><Relationship Type="http://schemas.openxmlformats.org/officeDocument/2006/relationships/slide" Target="/ppt/slides/slide6.xml" Id="R7d59ddd9809f46d3" /><Relationship Type="http://schemas.openxmlformats.org/officeDocument/2006/relationships/slide" Target="/ppt/slides/slide7.xml" Id="Rbbe49df7650542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061506d1549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3ab196cd34f4d" /><Relationship Type="http://schemas.openxmlformats.org/officeDocument/2006/relationships/theme" Target="/ppt/slideMasters/theme/theme1.xml" Id="Ra45cfbd0625a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e3ab196cd34f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0bcc29b8649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a3e5e07464d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5315e5fcd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92742bfd8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21fcb1aa443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c048348064d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f06a52b034d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TL-HOLDING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2 150 021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7 163 771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7 202 535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TORGEIR FURSETH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Torgeir Liadal, Øvremovegen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TL-HOLDING AS</a:t>
            </a:r>
          </a:p>
        </p:txBody>
      </p:sp>
    </p:spTree>
  </p:cSld>
  <p:clrMapOvr>
    <a:masterClrMapping xmlns:a="http://schemas.openxmlformats.org/drawingml/2006/main"/>
  </p:clrMapOvr>
</p:sld>
</file>