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e1ab21a0b4a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045a2a107412d"/>
  </p:sldMasterIdLst>
  <p:sldIdLst>
    <p:sldId xmlns:r="http://schemas.openxmlformats.org/officeDocument/2006/relationships" id="256" r:id="R368136cb0324450a"/>
    <p:sldId xmlns:r="http://schemas.openxmlformats.org/officeDocument/2006/relationships" id="257" r:id="R4af60197e2e14887"/>
    <p:sldId xmlns:r="http://schemas.openxmlformats.org/officeDocument/2006/relationships" id="258" r:id="R1702bc05159041e6"/>
    <p:sldId xmlns:r="http://schemas.openxmlformats.org/officeDocument/2006/relationships" id="259" r:id="Rb6a17d083e044036"/>
    <p:sldId xmlns:r="http://schemas.openxmlformats.org/officeDocument/2006/relationships" id="260" r:id="R45f22c81abaf4456"/>
    <p:sldId xmlns:r="http://schemas.openxmlformats.org/officeDocument/2006/relationships" id="261" r:id="R1d7b7997dff64479"/>
    <p:sldId xmlns:r="http://schemas.openxmlformats.org/officeDocument/2006/relationships" id="262" r:id="R2b12780af15a4a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045a2a107412d" /><Relationship Type="http://schemas.openxmlformats.org/officeDocument/2006/relationships/slide" Target="/ppt/slides/slide1.xml" Id="R368136cb0324450a" /><Relationship Type="http://schemas.openxmlformats.org/officeDocument/2006/relationships/slide" Target="/ppt/slides/slide2.xml" Id="R4af60197e2e14887" /><Relationship Type="http://schemas.openxmlformats.org/officeDocument/2006/relationships/slide" Target="/ppt/slides/slide3.xml" Id="R1702bc05159041e6" /><Relationship Type="http://schemas.openxmlformats.org/officeDocument/2006/relationships/slide" Target="/ppt/slides/slide4.xml" Id="Rb6a17d083e044036" /><Relationship Type="http://schemas.openxmlformats.org/officeDocument/2006/relationships/slide" Target="/ppt/slides/slide5.xml" Id="R45f22c81abaf4456" /><Relationship Type="http://schemas.openxmlformats.org/officeDocument/2006/relationships/slide" Target="/ppt/slides/slide6.xml" Id="R1d7b7997dff64479" /><Relationship Type="http://schemas.openxmlformats.org/officeDocument/2006/relationships/slide" Target="/ppt/slides/slide7.xml" Id="R2b12780af15a4a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11adf17e041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77f9ad956448c" /><Relationship Type="http://schemas.openxmlformats.org/officeDocument/2006/relationships/theme" Target="/ppt/slideMasters/theme/theme1.xml" Id="R5944cba24db1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a77f9ad95644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231f9035344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81392dc67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4afd89228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b0b1f291c4b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e82836361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0365a701840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e7cfec40d4c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REVISJON AS ble etablert [år] og holder til i Øystese.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1 694 942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1 334 077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812 459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SABAK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Hardangerfjordvegen 634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5610 Øystese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826 177 292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REVISJON AS</a:t>
            </a:r>
          </a:p>
        </p:txBody>
      </p:sp>
    </p:spTree>
  </p:cSld>
  <p:clrMapOvr>
    <a:masterClrMapping xmlns:a="http://schemas.openxmlformats.org/drawingml/2006/main"/>
  </p:clrMapOvr>
</p:sld>
</file>