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04b47b7e740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31d981f66f4ef9"/>
  </p:sldMasterIdLst>
  <p:sldIdLst>
    <p:sldId xmlns:r="http://schemas.openxmlformats.org/officeDocument/2006/relationships" id="256" r:id="Rd5d67b5b03f94f28"/>
    <p:sldId xmlns:r="http://schemas.openxmlformats.org/officeDocument/2006/relationships" id="257" r:id="Rfad4442c110c42a0"/>
    <p:sldId xmlns:r="http://schemas.openxmlformats.org/officeDocument/2006/relationships" id="258" r:id="Rc168ec0f5f44482a"/>
    <p:sldId xmlns:r="http://schemas.openxmlformats.org/officeDocument/2006/relationships" id="259" r:id="Ra4f6d2c1c9514e53"/>
    <p:sldId xmlns:r="http://schemas.openxmlformats.org/officeDocument/2006/relationships" id="260" r:id="R4cb2fbfd68c849b1"/>
    <p:sldId xmlns:r="http://schemas.openxmlformats.org/officeDocument/2006/relationships" id="261" r:id="R616223b2ef954171"/>
    <p:sldId xmlns:r="http://schemas.openxmlformats.org/officeDocument/2006/relationships" id="262" r:id="R518cc6672e5947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1d981f66f4ef9" /><Relationship Type="http://schemas.openxmlformats.org/officeDocument/2006/relationships/slide" Target="/ppt/slides/slide1.xml" Id="Rd5d67b5b03f94f28" /><Relationship Type="http://schemas.openxmlformats.org/officeDocument/2006/relationships/slide" Target="/ppt/slides/slide2.xml" Id="Rfad4442c110c42a0" /><Relationship Type="http://schemas.openxmlformats.org/officeDocument/2006/relationships/slide" Target="/ppt/slides/slide3.xml" Id="Rc168ec0f5f44482a" /><Relationship Type="http://schemas.openxmlformats.org/officeDocument/2006/relationships/slide" Target="/ppt/slides/slide4.xml" Id="Ra4f6d2c1c9514e53" /><Relationship Type="http://schemas.openxmlformats.org/officeDocument/2006/relationships/slide" Target="/ppt/slides/slide5.xml" Id="R4cb2fbfd68c849b1" /><Relationship Type="http://schemas.openxmlformats.org/officeDocument/2006/relationships/slide" Target="/ppt/slides/slide6.xml" Id="R616223b2ef954171" /><Relationship Type="http://schemas.openxmlformats.org/officeDocument/2006/relationships/slide" Target="/ppt/slides/slide7.xml" Id="R518cc6672e5947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42f5da8bc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0d987c8a64967" /><Relationship Type="http://schemas.openxmlformats.org/officeDocument/2006/relationships/theme" Target="/ppt/slideMasters/theme/theme1.xml" Id="R4b4e944b18bb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30d987c8a649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c78149393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2d7adcad8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bb4aab19e42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ea566da8947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3fe0cd72f42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4ab54b1ce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69bd4cf2b46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46 440 611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47 172 342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TOLLNES KJÆRNES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826 286 822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