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50717a81c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907ddafa544f7"/>
  </p:sldMasterIdLst>
  <p:sldIdLst>
    <p:sldId xmlns:r="http://schemas.openxmlformats.org/officeDocument/2006/relationships" id="256" r:id="Reddc2ffeda4c4c2f"/>
    <p:sldId xmlns:r="http://schemas.openxmlformats.org/officeDocument/2006/relationships" id="257" r:id="Racb8a1eaee044bb9"/>
    <p:sldId xmlns:r="http://schemas.openxmlformats.org/officeDocument/2006/relationships" id="258" r:id="Rba126cead0824752"/>
    <p:sldId xmlns:r="http://schemas.openxmlformats.org/officeDocument/2006/relationships" id="259" r:id="R546f030da6724e3a"/>
    <p:sldId xmlns:r="http://schemas.openxmlformats.org/officeDocument/2006/relationships" id="260" r:id="R794919b2f86b40b9"/>
    <p:sldId xmlns:r="http://schemas.openxmlformats.org/officeDocument/2006/relationships" id="261" r:id="R904d417322ba4829"/>
    <p:sldId xmlns:r="http://schemas.openxmlformats.org/officeDocument/2006/relationships" id="262" r:id="R44c478d09e87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907ddafa544f7" /><Relationship Type="http://schemas.openxmlformats.org/officeDocument/2006/relationships/slide" Target="/ppt/slides/slide1.xml" Id="Reddc2ffeda4c4c2f" /><Relationship Type="http://schemas.openxmlformats.org/officeDocument/2006/relationships/slide" Target="/ppt/slides/slide2.xml" Id="Racb8a1eaee044bb9" /><Relationship Type="http://schemas.openxmlformats.org/officeDocument/2006/relationships/slide" Target="/ppt/slides/slide3.xml" Id="Rba126cead0824752" /><Relationship Type="http://schemas.openxmlformats.org/officeDocument/2006/relationships/slide" Target="/ppt/slides/slide4.xml" Id="R546f030da6724e3a" /><Relationship Type="http://schemas.openxmlformats.org/officeDocument/2006/relationships/slide" Target="/ppt/slides/slide5.xml" Id="R794919b2f86b40b9" /><Relationship Type="http://schemas.openxmlformats.org/officeDocument/2006/relationships/slide" Target="/ppt/slides/slide6.xml" Id="R904d417322ba4829" /><Relationship Type="http://schemas.openxmlformats.org/officeDocument/2006/relationships/slide" Target="/ppt/slides/slide7.xml" Id="R44c478d09e87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094e9afc2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301444cb46de" /><Relationship Type="http://schemas.openxmlformats.org/officeDocument/2006/relationships/theme" Target="/ppt/slideMasters/theme/theme1.xml" Id="Rc8ce5bb03bba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a301444cb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52e700a3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3e92eb56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7d76cca8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a8658ca2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7806697c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b5cb50ec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be3c98b1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81 397 074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82 373 609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Alice Øksheim, Irisveien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826 358 572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