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6dde909ef34af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01dc53ad474073"/>
  </p:sldMasterIdLst>
  <p:sldIdLst>
    <p:sldId xmlns:r="http://schemas.openxmlformats.org/officeDocument/2006/relationships" id="256" r:id="Rac9388f934e246b1"/>
    <p:sldId xmlns:r="http://schemas.openxmlformats.org/officeDocument/2006/relationships" id="257" r:id="Rd63aed47d7064e3c"/>
    <p:sldId xmlns:r="http://schemas.openxmlformats.org/officeDocument/2006/relationships" id="258" r:id="R53bf6eafda5f4e28"/>
    <p:sldId xmlns:r="http://schemas.openxmlformats.org/officeDocument/2006/relationships" id="259" r:id="R16f0a8e83ee74630"/>
    <p:sldId xmlns:r="http://schemas.openxmlformats.org/officeDocument/2006/relationships" id="260" r:id="Rc8730df2d9ba4af9"/>
    <p:sldId xmlns:r="http://schemas.openxmlformats.org/officeDocument/2006/relationships" id="261" r:id="R0f8a2deaf2ce4ae5"/>
    <p:sldId xmlns:r="http://schemas.openxmlformats.org/officeDocument/2006/relationships" id="262" r:id="R915b86b3d33645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01dc53ad474073" /><Relationship Type="http://schemas.openxmlformats.org/officeDocument/2006/relationships/slide" Target="/ppt/slides/slide1.xml" Id="Rac9388f934e246b1" /><Relationship Type="http://schemas.openxmlformats.org/officeDocument/2006/relationships/slide" Target="/ppt/slides/slide2.xml" Id="Rd63aed47d7064e3c" /><Relationship Type="http://schemas.openxmlformats.org/officeDocument/2006/relationships/slide" Target="/ppt/slides/slide3.xml" Id="R53bf6eafda5f4e28" /><Relationship Type="http://schemas.openxmlformats.org/officeDocument/2006/relationships/slide" Target="/ppt/slides/slide4.xml" Id="R16f0a8e83ee74630" /><Relationship Type="http://schemas.openxmlformats.org/officeDocument/2006/relationships/slide" Target="/ppt/slides/slide5.xml" Id="Rc8730df2d9ba4af9" /><Relationship Type="http://schemas.openxmlformats.org/officeDocument/2006/relationships/slide" Target="/ppt/slides/slide6.xml" Id="R0f8a2deaf2ce4ae5" /><Relationship Type="http://schemas.openxmlformats.org/officeDocument/2006/relationships/slide" Target="/ppt/slides/slide7.xml" Id="R915b86b3d33645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07f7c3901247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01a11cf674b5d" /><Relationship Type="http://schemas.openxmlformats.org/officeDocument/2006/relationships/theme" Target="/ppt/slideMasters/theme/theme1.xml" Id="R6146f1581b8a46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801a11cf674b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2f677c3894c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42a8493194c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b105f44bb45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e076bceb14d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4cba8ea3844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92eff96a243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958d4a5a04e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GENEVA ROTH HOLDING CORP.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GENEVA ROTH HOLDING CORP.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GENEVA ROTH HOLDING CORP.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GENEVA ROTH HOLDING CORP.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GENEVA ROTH HOLDING CORP.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GENEVA ROTH HOLDING CORP.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163 927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GENEVA ROTH HOLDING CORP.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SAND KRUSE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GENEVA ROTH HOLDING CORP.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826 390 662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GENEVA ROTH HOLDING CORP.</a:t>
            </a:r>
          </a:p>
        </p:txBody>
      </p:sp>
    </p:spTree>
  </p:cSld>
  <p:clrMapOvr>
    <a:masterClrMapping xmlns:a="http://schemas.openxmlformats.org/drawingml/2006/main"/>
  </p:clrMapOvr>
</p:sld>
</file>