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66ee7bc31a4e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55581254514d08"/>
  </p:sldMasterIdLst>
  <p:sldIdLst>
    <p:sldId xmlns:r="http://schemas.openxmlformats.org/officeDocument/2006/relationships" id="256" r:id="Re7542705f7a740dd"/>
    <p:sldId xmlns:r="http://schemas.openxmlformats.org/officeDocument/2006/relationships" id="257" r:id="Rcf055e234afc4008"/>
    <p:sldId xmlns:r="http://schemas.openxmlformats.org/officeDocument/2006/relationships" id="258" r:id="Raa13080543254334"/>
    <p:sldId xmlns:r="http://schemas.openxmlformats.org/officeDocument/2006/relationships" id="259" r:id="Rb8a175094f424dfc"/>
    <p:sldId xmlns:r="http://schemas.openxmlformats.org/officeDocument/2006/relationships" id="260" r:id="Rb43d72f50fd74ad1"/>
    <p:sldId xmlns:r="http://schemas.openxmlformats.org/officeDocument/2006/relationships" id="261" r:id="Rfad595666f864988"/>
    <p:sldId xmlns:r="http://schemas.openxmlformats.org/officeDocument/2006/relationships" id="262" r:id="Rd97282c11d8a45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5581254514d08" /><Relationship Type="http://schemas.openxmlformats.org/officeDocument/2006/relationships/slide" Target="/ppt/slides/slide1.xml" Id="Re7542705f7a740dd" /><Relationship Type="http://schemas.openxmlformats.org/officeDocument/2006/relationships/slide" Target="/ppt/slides/slide2.xml" Id="Rcf055e234afc4008" /><Relationship Type="http://schemas.openxmlformats.org/officeDocument/2006/relationships/slide" Target="/ppt/slides/slide3.xml" Id="Raa13080543254334" /><Relationship Type="http://schemas.openxmlformats.org/officeDocument/2006/relationships/slide" Target="/ppt/slides/slide4.xml" Id="Rb8a175094f424dfc" /><Relationship Type="http://schemas.openxmlformats.org/officeDocument/2006/relationships/slide" Target="/ppt/slides/slide5.xml" Id="Rb43d72f50fd74ad1" /><Relationship Type="http://schemas.openxmlformats.org/officeDocument/2006/relationships/slide" Target="/ppt/slides/slide6.xml" Id="Rfad595666f864988" /><Relationship Type="http://schemas.openxmlformats.org/officeDocument/2006/relationships/slide" Target="/ppt/slides/slide7.xml" Id="Rd97282c11d8a45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b7db90a0a45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4c89904644d26" /><Relationship Type="http://schemas.openxmlformats.org/officeDocument/2006/relationships/theme" Target="/ppt/slideMasters/theme/theme1.xml" Id="R0e4b54f0955b46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04c89904644d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9b851bdcb46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204216a5348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59e5bf2a84e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4b6b9b1da4d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721e6a9814f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c630bc64440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f56640ca34c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FLORENCE MM INTERESSENTER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FLORENCE MM INTERESSENTER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FLORENCE MM INTERESSENTER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FLORENCE MM INTERESSENTER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FLORENCE MM INTERESSENTER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FLORENCE MM INTERESSENTER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−4 954 478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571 010 696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835 417 303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FLORENCE MM INTERESSENTER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FLORENCE MM INVESTMENT S.A.R.L.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FLORENCE MM INTERESSENTER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826 591 412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FLORENCE MM INTERESSENTER AS</a:t>
            </a:r>
          </a:p>
        </p:txBody>
      </p:sp>
    </p:spTree>
  </p:cSld>
  <p:clrMapOvr>
    <a:masterClrMapping xmlns:a="http://schemas.openxmlformats.org/drawingml/2006/main"/>
  </p:clrMapOvr>
</p:sld>
</file>