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dea6a557f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52a4b304e4d0c"/>
  </p:sldMasterIdLst>
  <p:sldIdLst>
    <p:sldId xmlns:r="http://schemas.openxmlformats.org/officeDocument/2006/relationships" id="256" r:id="Rcdd4a6beb4ab4141"/>
    <p:sldId xmlns:r="http://schemas.openxmlformats.org/officeDocument/2006/relationships" id="257" r:id="Re572e9ede7be4d7d"/>
    <p:sldId xmlns:r="http://schemas.openxmlformats.org/officeDocument/2006/relationships" id="258" r:id="R1d4aeda85b244245"/>
    <p:sldId xmlns:r="http://schemas.openxmlformats.org/officeDocument/2006/relationships" id="259" r:id="R6cadc9dfa2c7498b"/>
    <p:sldId xmlns:r="http://schemas.openxmlformats.org/officeDocument/2006/relationships" id="260" r:id="R1e6a7d469c534dfe"/>
    <p:sldId xmlns:r="http://schemas.openxmlformats.org/officeDocument/2006/relationships" id="261" r:id="Re04ccab178c54d5f"/>
    <p:sldId xmlns:r="http://schemas.openxmlformats.org/officeDocument/2006/relationships" id="262" r:id="Rd5c8dc8d4a42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52a4b304e4d0c" /><Relationship Type="http://schemas.openxmlformats.org/officeDocument/2006/relationships/slide" Target="/ppt/slides/slide1.xml" Id="Rcdd4a6beb4ab4141" /><Relationship Type="http://schemas.openxmlformats.org/officeDocument/2006/relationships/slide" Target="/ppt/slides/slide2.xml" Id="Re572e9ede7be4d7d" /><Relationship Type="http://schemas.openxmlformats.org/officeDocument/2006/relationships/slide" Target="/ppt/slides/slide3.xml" Id="R1d4aeda85b244245" /><Relationship Type="http://schemas.openxmlformats.org/officeDocument/2006/relationships/slide" Target="/ppt/slides/slide4.xml" Id="R6cadc9dfa2c7498b" /><Relationship Type="http://schemas.openxmlformats.org/officeDocument/2006/relationships/slide" Target="/ppt/slides/slide5.xml" Id="R1e6a7d469c534dfe" /><Relationship Type="http://schemas.openxmlformats.org/officeDocument/2006/relationships/slide" Target="/ppt/slides/slide6.xml" Id="Re04ccab178c54d5f" /><Relationship Type="http://schemas.openxmlformats.org/officeDocument/2006/relationships/slide" Target="/ppt/slides/slide7.xml" Id="Rd5c8dc8d4a42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4a9a61bc1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11b1775b42f3" /><Relationship Type="http://schemas.openxmlformats.org/officeDocument/2006/relationships/theme" Target="/ppt/slideMasters/theme/theme1.xml" Id="R9ad8009a188a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011b1775b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1721ba3d9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e868dfd1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21629c2d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60e0b8d4b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2806d3bd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1d232f73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8405fbca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PLENTY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HANNE BJØRHEIM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