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20b9a1a08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6c6df907884413"/>
  </p:sldMasterIdLst>
  <p:sldIdLst>
    <p:sldId xmlns:r="http://schemas.openxmlformats.org/officeDocument/2006/relationships" id="256" r:id="R7e0ba0d13ae54f67"/>
    <p:sldId xmlns:r="http://schemas.openxmlformats.org/officeDocument/2006/relationships" id="257" r:id="R3325cbb3fa8a4970"/>
    <p:sldId xmlns:r="http://schemas.openxmlformats.org/officeDocument/2006/relationships" id="258" r:id="R6bad2ba890d241e8"/>
    <p:sldId xmlns:r="http://schemas.openxmlformats.org/officeDocument/2006/relationships" id="259" r:id="R6b848b99f973476c"/>
    <p:sldId xmlns:r="http://schemas.openxmlformats.org/officeDocument/2006/relationships" id="260" r:id="Rfade234275fc4c5c"/>
    <p:sldId xmlns:r="http://schemas.openxmlformats.org/officeDocument/2006/relationships" id="261" r:id="R70b6abc3ab824857"/>
    <p:sldId xmlns:r="http://schemas.openxmlformats.org/officeDocument/2006/relationships" id="262" r:id="R6b04404930c2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6c6df907884413" /><Relationship Type="http://schemas.openxmlformats.org/officeDocument/2006/relationships/slide" Target="/ppt/slides/slide1.xml" Id="R7e0ba0d13ae54f67" /><Relationship Type="http://schemas.openxmlformats.org/officeDocument/2006/relationships/slide" Target="/ppt/slides/slide2.xml" Id="R3325cbb3fa8a4970" /><Relationship Type="http://schemas.openxmlformats.org/officeDocument/2006/relationships/slide" Target="/ppt/slides/slide3.xml" Id="R6bad2ba890d241e8" /><Relationship Type="http://schemas.openxmlformats.org/officeDocument/2006/relationships/slide" Target="/ppt/slides/slide4.xml" Id="R6b848b99f973476c" /><Relationship Type="http://schemas.openxmlformats.org/officeDocument/2006/relationships/slide" Target="/ppt/slides/slide5.xml" Id="Rfade234275fc4c5c" /><Relationship Type="http://schemas.openxmlformats.org/officeDocument/2006/relationships/slide" Target="/ppt/slides/slide6.xml" Id="R70b6abc3ab824857" /><Relationship Type="http://schemas.openxmlformats.org/officeDocument/2006/relationships/slide" Target="/ppt/slides/slide7.xml" Id="R6b04404930c2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b7be30bfd9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65e5fbeec4e48" /><Relationship Type="http://schemas.openxmlformats.org/officeDocument/2006/relationships/theme" Target="/ppt/slideMasters/theme/theme1.xml" Id="R799ae44c68d1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d65e5fbeec4e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671bf9ce9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975bea34442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5c0cc24684c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0ab91da9649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b2c3a14f6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137b94538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3230fb0e8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VIBEKE MARTINE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Korsnesveien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