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2ed0be132ec41c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9c108f7ec7f4e82"/>
  </p:sldMasterIdLst>
  <p:sldIdLst>
    <p:sldId xmlns:r="http://schemas.openxmlformats.org/officeDocument/2006/relationships" id="256" r:id="R73a30dfe91a8475a"/>
    <p:sldId xmlns:r="http://schemas.openxmlformats.org/officeDocument/2006/relationships" id="257" r:id="Rd480b38145de4fc1"/>
    <p:sldId xmlns:r="http://schemas.openxmlformats.org/officeDocument/2006/relationships" id="258" r:id="R3c1dabb7d6ab4383"/>
    <p:sldId xmlns:r="http://schemas.openxmlformats.org/officeDocument/2006/relationships" id="259" r:id="Red41df393e714753"/>
    <p:sldId xmlns:r="http://schemas.openxmlformats.org/officeDocument/2006/relationships" id="260" r:id="Rb37a235216f94a61"/>
    <p:sldId xmlns:r="http://schemas.openxmlformats.org/officeDocument/2006/relationships" id="261" r:id="Re2a405435007427f"/>
    <p:sldId xmlns:r="http://schemas.openxmlformats.org/officeDocument/2006/relationships" id="262" r:id="Rdf5d4a6904b6432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9c108f7ec7f4e82" /><Relationship Type="http://schemas.openxmlformats.org/officeDocument/2006/relationships/slide" Target="/ppt/slides/slide1.xml" Id="R73a30dfe91a8475a" /><Relationship Type="http://schemas.openxmlformats.org/officeDocument/2006/relationships/slide" Target="/ppt/slides/slide2.xml" Id="Rd480b38145de4fc1" /><Relationship Type="http://schemas.openxmlformats.org/officeDocument/2006/relationships/slide" Target="/ppt/slides/slide3.xml" Id="R3c1dabb7d6ab4383" /><Relationship Type="http://schemas.openxmlformats.org/officeDocument/2006/relationships/slide" Target="/ppt/slides/slide4.xml" Id="Red41df393e714753" /><Relationship Type="http://schemas.openxmlformats.org/officeDocument/2006/relationships/slide" Target="/ppt/slides/slide5.xml" Id="Rb37a235216f94a61" /><Relationship Type="http://schemas.openxmlformats.org/officeDocument/2006/relationships/slide" Target="/ppt/slides/slide6.xml" Id="Re2a405435007427f" /><Relationship Type="http://schemas.openxmlformats.org/officeDocument/2006/relationships/slide" Target="/ppt/slides/slide7.xml" Id="Rdf5d4a6904b6432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8db8f761ef04bd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d13052506c84f0a" /><Relationship Type="http://schemas.openxmlformats.org/officeDocument/2006/relationships/theme" Target="/ppt/slideMasters/theme/theme1.xml" Id="R3f65e995abc940c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d13052506c84f0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618741482ca464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cfd241a0507438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4d4f1de6496424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c4c5b1f6b7c4f4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7c65fb485494f3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3c3d0f955734698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539c5162d6e48c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LTGROUP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LTGROUP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LTGROUP HOLDING AS ble etablert [år] og holder til i Kristiansand 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LTGROUP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LTGROUP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LTGROUP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24 423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73 423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LTGROUP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LYNN ANETTE DAMSGAARD TELSTØ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TORE TELSTØ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LTGROUP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Teglverksveien 14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4632 Kristiansand 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826 935 502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LTGROUP HOLDING AS</a:t>
            </a:r>
          </a:p>
        </p:txBody>
      </p:sp>
    </p:spTree>
  </p:cSld>
  <p:clrMapOvr>
    <a:masterClrMapping xmlns:a="http://schemas.openxmlformats.org/drawingml/2006/main"/>
  </p:clrMapOvr>
</p:sld>
</file>