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8794cf4cd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5ed75256b4c3b"/>
  </p:sldMasterIdLst>
  <p:sldIdLst>
    <p:sldId xmlns:r="http://schemas.openxmlformats.org/officeDocument/2006/relationships" id="256" r:id="R0da906e1d82b4dff"/>
    <p:sldId xmlns:r="http://schemas.openxmlformats.org/officeDocument/2006/relationships" id="257" r:id="Rac3794b4f55c46fb"/>
    <p:sldId xmlns:r="http://schemas.openxmlformats.org/officeDocument/2006/relationships" id="258" r:id="R0c3f5f93827946fc"/>
    <p:sldId xmlns:r="http://schemas.openxmlformats.org/officeDocument/2006/relationships" id="259" r:id="Rd8a616afc66b429c"/>
    <p:sldId xmlns:r="http://schemas.openxmlformats.org/officeDocument/2006/relationships" id="260" r:id="R61431dda1ba044ef"/>
    <p:sldId xmlns:r="http://schemas.openxmlformats.org/officeDocument/2006/relationships" id="261" r:id="R6a2cce89a1da452e"/>
    <p:sldId xmlns:r="http://schemas.openxmlformats.org/officeDocument/2006/relationships" id="262" r:id="R320d3b740999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5ed75256b4c3b" /><Relationship Type="http://schemas.openxmlformats.org/officeDocument/2006/relationships/slide" Target="/ppt/slides/slide1.xml" Id="R0da906e1d82b4dff" /><Relationship Type="http://schemas.openxmlformats.org/officeDocument/2006/relationships/slide" Target="/ppt/slides/slide2.xml" Id="Rac3794b4f55c46fb" /><Relationship Type="http://schemas.openxmlformats.org/officeDocument/2006/relationships/slide" Target="/ppt/slides/slide3.xml" Id="R0c3f5f93827946fc" /><Relationship Type="http://schemas.openxmlformats.org/officeDocument/2006/relationships/slide" Target="/ppt/slides/slide4.xml" Id="Rd8a616afc66b429c" /><Relationship Type="http://schemas.openxmlformats.org/officeDocument/2006/relationships/slide" Target="/ppt/slides/slide5.xml" Id="R61431dda1ba044ef" /><Relationship Type="http://schemas.openxmlformats.org/officeDocument/2006/relationships/slide" Target="/ppt/slides/slide6.xml" Id="R6a2cce89a1da452e" /><Relationship Type="http://schemas.openxmlformats.org/officeDocument/2006/relationships/slide" Target="/ppt/slides/slide7.xml" Id="R320d3b740999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138688d9e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7a004f3f45bf" /><Relationship Type="http://schemas.openxmlformats.org/officeDocument/2006/relationships/theme" Target="/ppt/slideMasters/theme/theme1.xml" Id="Rbe8990996ed4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97a004f3f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7cfdf3ce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a98cda36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8051f713f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8ed265f0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de46f4b86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d8d58c7b0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fe52eb012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