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c1e39c6a7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947041c88417b"/>
  </p:sldMasterIdLst>
  <p:sldIdLst>
    <p:sldId xmlns:r="http://schemas.openxmlformats.org/officeDocument/2006/relationships" id="256" r:id="Rbd89488871eb43c4"/>
    <p:sldId xmlns:r="http://schemas.openxmlformats.org/officeDocument/2006/relationships" id="257" r:id="R0d6abb920abf43e6"/>
    <p:sldId xmlns:r="http://schemas.openxmlformats.org/officeDocument/2006/relationships" id="258" r:id="R9e9f312c2d884785"/>
    <p:sldId xmlns:r="http://schemas.openxmlformats.org/officeDocument/2006/relationships" id="259" r:id="R63db4a13912840b4"/>
    <p:sldId xmlns:r="http://schemas.openxmlformats.org/officeDocument/2006/relationships" id="260" r:id="Rc1cc7a47da194d1b"/>
    <p:sldId xmlns:r="http://schemas.openxmlformats.org/officeDocument/2006/relationships" id="261" r:id="R446914b9fc4f4929"/>
    <p:sldId xmlns:r="http://schemas.openxmlformats.org/officeDocument/2006/relationships" id="262" r:id="Rc44df82cbfbe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947041c88417b" /><Relationship Type="http://schemas.openxmlformats.org/officeDocument/2006/relationships/slide" Target="/ppt/slides/slide1.xml" Id="Rbd89488871eb43c4" /><Relationship Type="http://schemas.openxmlformats.org/officeDocument/2006/relationships/slide" Target="/ppt/slides/slide2.xml" Id="R0d6abb920abf43e6" /><Relationship Type="http://schemas.openxmlformats.org/officeDocument/2006/relationships/slide" Target="/ppt/slides/slide3.xml" Id="R9e9f312c2d884785" /><Relationship Type="http://schemas.openxmlformats.org/officeDocument/2006/relationships/slide" Target="/ppt/slides/slide4.xml" Id="R63db4a13912840b4" /><Relationship Type="http://schemas.openxmlformats.org/officeDocument/2006/relationships/slide" Target="/ppt/slides/slide5.xml" Id="Rc1cc7a47da194d1b" /><Relationship Type="http://schemas.openxmlformats.org/officeDocument/2006/relationships/slide" Target="/ppt/slides/slide6.xml" Id="R446914b9fc4f4929" /><Relationship Type="http://schemas.openxmlformats.org/officeDocument/2006/relationships/slide" Target="/ppt/slides/slide7.xml" Id="Rc44df82cbfbe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cfc86d753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ce490767044b0" /><Relationship Type="http://schemas.openxmlformats.org/officeDocument/2006/relationships/theme" Target="/ppt/slideMasters/theme/theme1.xml" Id="R934eae85c3e0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ce4907670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ba57c3ff2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d056ba9c5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226565ef9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a33eae9d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cea352625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7147b911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3cdf3766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GUNN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 Eva Jørgensen, Hagaveien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