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b536cd6e81c411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f826955b72d47bb"/>
  </p:sldMasterIdLst>
  <p:sldIdLst>
    <p:sldId xmlns:r="http://schemas.openxmlformats.org/officeDocument/2006/relationships" id="256" r:id="R082843030d804353"/>
    <p:sldId xmlns:r="http://schemas.openxmlformats.org/officeDocument/2006/relationships" id="257" r:id="R8a31c80191ca4940"/>
    <p:sldId xmlns:r="http://schemas.openxmlformats.org/officeDocument/2006/relationships" id="258" r:id="Rfcdc3356879042dc"/>
    <p:sldId xmlns:r="http://schemas.openxmlformats.org/officeDocument/2006/relationships" id="259" r:id="R5008afd2c11a41ae"/>
    <p:sldId xmlns:r="http://schemas.openxmlformats.org/officeDocument/2006/relationships" id="260" r:id="Rb80b81cb5a2a471e"/>
    <p:sldId xmlns:r="http://schemas.openxmlformats.org/officeDocument/2006/relationships" id="261" r:id="Rfcf69591ac824c90"/>
    <p:sldId xmlns:r="http://schemas.openxmlformats.org/officeDocument/2006/relationships" id="262" r:id="R6d584de46423479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826955b72d47bb" /><Relationship Type="http://schemas.openxmlformats.org/officeDocument/2006/relationships/slide" Target="/ppt/slides/slide1.xml" Id="R082843030d804353" /><Relationship Type="http://schemas.openxmlformats.org/officeDocument/2006/relationships/slide" Target="/ppt/slides/slide2.xml" Id="R8a31c80191ca4940" /><Relationship Type="http://schemas.openxmlformats.org/officeDocument/2006/relationships/slide" Target="/ppt/slides/slide3.xml" Id="Rfcdc3356879042dc" /><Relationship Type="http://schemas.openxmlformats.org/officeDocument/2006/relationships/slide" Target="/ppt/slides/slide4.xml" Id="R5008afd2c11a41ae" /><Relationship Type="http://schemas.openxmlformats.org/officeDocument/2006/relationships/slide" Target="/ppt/slides/slide5.xml" Id="Rb80b81cb5a2a471e" /><Relationship Type="http://schemas.openxmlformats.org/officeDocument/2006/relationships/slide" Target="/ppt/slides/slide6.xml" Id="Rfcf69591ac824c90" /><Relationship Type="http://schemas.openxmlformats.org/officeDocument/2006/relationships/slide" Target="/ppt/slides/slide7.xml" Id="R6d584de46423479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f35fb5bcb4460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dbc52e4bae48e1" /><Relationship Type="http://schemas.openxmlformats.org/officeDocument/2006/relationships/theme" Target="/ppt/slideMasters/theme/theme1.xml" Id="Rbaf45deec573429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1dbc52e4bae48e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bb0c6de30649c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0f6976eb6144f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cb97a9c7414ab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e7667346a44cf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f7f1ced0f142f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656b1b49e74be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1d51b6ea2042c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KRISTELIG GYMNASIUM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KRISTELIG GYMNASIUM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KRISTELIG GYMNASIUM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KRISTELIG GYMNASIUM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KRISTELIG GYMNASIUM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KRISTELIG GYMNASIUM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147 437 252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6 877 894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9 420 131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87 029 735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109 486 477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KRISTELIG GYMNASIUM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DET NORSKE MISJONSSELSKAP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NORMISJON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NORSK LUTHERSK MISJONSSAMBAND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KRISTELIG GYMNASIUM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Homansbakken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21 55 10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kg@kg.vgs.no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kg.vgs.no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827 111 392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KRISTELIG GYMNASIUM AS</a:t>
            </a:r>
          </a:p>
        </p:txBody>
      </p:sp>
    </p:spTree>
  </p:cSld>
  <p:clrMapOvr>
    <a:masterClrMapping xmlns:a="http://schemas.openxmlformats.org/drawingml/2006/main"/>
  </p:clrMapOvr>
</p:sld>
</file>