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54c11357d44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3216c214d4dbe"/>
  </p:sldMasterIdLst>
  <p:sldIdLst>
    <p:sldId xmlns:r="http://schemas.openxmlformats.org/officeDocument/2006/relationships" id="256" r:id="R2fa09a4789c64c94"/>
    <p:sldId xmlns:r="http://schemas.openxmlformats.org/officeDocument/2006/relationships" id="257" r:id="R43e098dfa69a4bb0"/>
    <p:sldId xmlns:r="http://schemas.openxmlformats.org/officeDocument/2006/relationships" id="258" r:id="R7d4a2489f7b94eeb"/>
    <p:sldId xmlns:r="http://schemas.openxmlformats.org/officeDocument/2006/relationships" id="259" r:id="R08327c28074f4cef"/>
    <p:sldId xmlns:r="http://schemas.openxmlformats.org/officeDocument/2006/relationships" id="260" r:id="R41fe74e2b5db4bfc"/>
    <p:sldId xmlns:r="http://schemas.openxmlformats.org/officeDocument/2006/relationships" id="261" r:id="Rc184c5ca2f1c4615"/>
    <p:sldId xmlns:r="http://schemas.openxmlformats.org/officeDocument/2006/relationships" id="262" r:id="R4edd036d251c49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3216c214d4dbe" /><Relationship Type="http://schemas.openxmlformats.org/officeDocument/2006/relationships/slide" Target="/ppt/slides/slide1.xml" Id="R2fa09a4789c64c94" /><Relationship Type="http://schemas.openxmlformats.org/officeDocument/2006/relationships/slide" Target="/ppt/slides/slide2.xml" Id="R43e098dfa69a4bb0" /><Relationship Type="http://schemas.openxmlformats.org/officeDocument/2006/relationships/slide" Target="/ppt/slides/slide3.xml" Id="R7d4a2489f7b94eeb" /><Relationship Type="http://schemas.openxmlformats.org/officeDocument/2006/relationships/slide" Target="/ppt/slides/slide4.xml" Id="R08327c28074f4cef" /><Relationship Type="http://schemas.openxmlformats.org/officeDocument/2006/relationships/slide" Target="/ppt/slides/slide5.xml" Id="R41fe74e2b5db4bfc" /><Relationship Type="http://schemas.openxmlformats.org/officeDocument/2006/relationships/slide" Target="/ppt/slides/slide6.xml" Id="Rc184c5ca2f1c4615" /><Relationship Type="http://schemas.openxmlformats.org/officeDocument/2006/relationships/slide" Target="/ppt/slides/slide7.xml" Id="R4edd036d251c49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653d33fce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eafed9e0d481d" /><Relationship Type="http://schemas.openxmlformats.org/officeDocument/2006/relationships/theme" Target="/ppt/slideMasters/theme/theme1.xml" Id="R3508342d449848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9eafed9e0d48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fdb825c6c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483261b06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fa61e7609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5769e06f84a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8f9d71451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f2577c69e4d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bb1c5f624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8 316 508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2 478 088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LTGROUP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827 175 722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