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d3fc5e373f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63ef72d834140"/>
  </p:sldMasterIdLst>
  <p:sldIdLst>
    <p:sldId xmlns:r="http://schemas.openxmlformats.org/officeDocument/2006/relationships" id="256" r:id="Re42bd345bdcd4c37"/>
    <p:sldId xmlns:r="http://schemas.openxmlformats.org/officeDocument/2006/relationships" id="257" r:id="R5776c238134841d6"/>
    <p:sldId xmlns:r="http://schemas.openxmlformats.org/officeDocument/2006/relationships" id="258" r:id="Reeb09b6cfaf74e5f"/>
    <p:sldId xmlns:r="http://schemas.openxmlformats.org/officeDocument/2006/relationships" id="259" r:id="R1de8f20104d4404f"/>
    <p:sldId xmlns:r="http://schemas.openxmlformats.org/officeDocument/2006/relationships" id="260" r:id="R3e6e38647ad04820"/>
    <p:sldId xmlns:r="http://schemas.openxmlformats.org/officeDocument/2006/relationships" id="261" r:id="R6ae25050d7024cc4"/>
    <p:sldId xmlns:r="http://schemas.openxmlformats.org/officeDocument/2006/relationships" id="262" r:id="R0ee4f3aa2eda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63ef72d834140" /><Relationship Type="http://schemas.openxmlformats.org/officeDocument/2006/relationships/slide" Target="/ppt/slides/slide1.xml" Id="Re42bd345bdcd4c37" /><Relationship Type="http://schemas.openxmlformats.org/officeDocument/2006/relationships/slide" Target="/ppt/slides/slide2.xml" Id="R5776c238134841d6" /><Relationship Type="http://schemas.openxmlformats.org/officeDocument/2006/relationships/slide" Target="/ppt/slides/slide3.xml" Id="Reeb09b6cfaf74e5f" /><Relationship Type="http://schemas.openxmlformats.org/officeDocument/2006/relationships/slide" Target="/ppt/slides/slide4.xml" Id="R1de8f20104d4404f" /><Relationship Type="http://schemas.openxmlformats.org/officeDocument/2006/relationships/slide" Target="/ppt/slides/slide5.xml" Id="R3e6e38647ad04820" /><Relationship Type="http://schemas.openxmlformats.org/officeDocument/2006/relationships/slide" Target="/ppt/slides/slide6.xml" Id="R6ae25050d7024cc4" /><Relationship Type="http://schemas.openxmlformats.org/officeDocument/2006/relationships/slide" Target="/ppt/slides/slide7.xml" Id="R0ee4f3aa2eda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621b294d1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7221cbd22421a" /><Relationship Type="http://schemas.openxmlformats.org/officeDocument/2006/relationships/theme" Target="/ppt/slideMasters/theme/theme1.xml" Id="R50a7851655bd40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a7221cbd2242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69282f386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11d458b5b4e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eca814a5244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b3bd82949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f1534943244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97d91c48c4f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7d2ad5806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HUNDSEID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HUNDSEID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347 795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1 110 567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1 129 106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SØRHEIM HUNDSEID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Sørheimsvegen 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827 434 752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