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3e789c452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91b78fd7e465c"/>
  </p:sldMasterIdLst>
  <p:sldIdLst>
    <p:sldId xmlns:r="http://schemas.openxmlformats.org/officeDocument/2006/relationships" id="256" r:id="R8190d7775e1c4322"/>
    <p:sldId xmlns:r="http://schemas.openxmlformats.org/officeDocument/2006/relationships" id="257" r:id="R5328c8d8ef8b4490"/>
    <p:sldId xmlns:r="http://schemas.openxmlformats.org/officeDocument/2006/relationships" id="258" r:id="R66ca51cca4d54cdf"/>
    <p:sldId xmlns:r="http://schemas.openxmlformats.org/officeDocument/2006/relationships" id="259" r:id="R76c651138a794f61"/>
    <p:sldId xmlns:r="http://schemas.openxmlformats.org/officeDocument/2006/relationships" id="260" r:id="Rdffa7b7a3d5e497d"/>
    <p:sldId xmlns:r="http://schemas.openxmlformats.org/officeDocument/2006/relationships" id="261" r:id="R686c99f18b5d4cca"/>
    <p:sldId xmlns:r="http://schemas.openxmlformats.org/officeDocument/2006/relationships" id="262" r:id="Rd6b06a7717f9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91b78fd7e465c" /><Relationship Type="http://schemas.openxmlformats.org/officeDocument/2006/relationships/slide" Target="/ppt/slides/slide1.xml" Id="R8190d7775e1c4322" /><Relationship Type="http://schemas.openxmlformats.org/officeDocument/2006/relationships/slide" Target="/ppt/slides/slide2.xml" Id="R5328c8d8ef8b4490" /><Relationship Type="http://schemas.openxmlformats.org/officeDocument/2006/relationships/slide" Target="/ppt/slides/slide3.xml" Id="R66ca51cca4d54cdf" /><Relationship Type="http://schemas.openxmlformats.org/officeDocument/2006/relationships/slide" Target="/ppt/slides/slide4.xml" Id="R76c651138a794f61" /><Relationship Type="http://schemas.openxmlformats.org/officeDocument/2006/relationships/slide" Target="/ppt/slides/slide5.xml" Id="Rdffa7b7a3d5e497d" /><Relationship Type="http://schemas.openxmlformats.org/officeDocument/2006/relationships/slide" Target="/ppt/slides/slide6.xml" Id="R686c99f18b5d4cca" /><Relationship Type="http://schemas.openxmlformats.org/officeDocument/2006/relationships/slide" Target="/ppt/slides/slide7.xml" Id="Rd6b06a7717f9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cdbcc4e3c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d07dc97d4bb7" /><Relationship Type="http://schemas.openxmlformats.org/officeDocument/2006/relationships/theme" Target="/ppt/slideMasters/theme/theme1.xml" Id="Re6f09230fd13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7d07dc97d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8e9be835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5715eec8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77b32b62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8d8446b1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8084298b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03d8134b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6814d9f1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