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f219e9164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01204b30a4031"/>
  </p:sldMasterIdLst>
  <p:sldIdLst>
    <p:sldId xmlns:r="http://schemas.openxmlformats.org/officeDocument/2006/relationships" id="256" r:id="R8b1fd2d5cea944d4"/>
    <p:sldId xmlns:r="http://schemas.openxmlformats.org/officeDocument/2006/relationships" id="257" r:id="R9fe7ec6172414688"/>
    <p:sldId xmlns:r="http://schemas.openxmlformats.org/officeDocument/2006/relationships" id="258" r:id="Rbbba447dcaa544dc"/>
    <p:sldId xmlns:r="http://schemas.openxmlformats.org/officeDocument/2006/relationships" id="259" r:id="Re0acc872ba314369"/>
    <p:sldId xmlns:r="http://schemas.openxmlformats.org/officeDocument/2006/relationships" id="260" r:id="R2fce7566128f40d5"/>
    <p:sldId xmlns:r="http://schemas.openxmlformats.org/officeDocument/2006/relationships" id="261" r:id="R1949bd4ea41e4532"/>
    <p:sldId xmlns:r="http://schemas.openxmlformats.org/officeDocument/2006/relationships" id="262" r:id="R996da0ac9c924b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01204b30a4031" /><Relationship Type="http://schemas.openxmlformats.org/officeDocument/2006/relationships/slide" Target="/ppt/slides/slide1.xml" Id="R8b1fd2d5cea944d4" /><Relationship Type="http://schemas.openxmlformats.org/officeDocument/2006/relationships/slide" Target="/ppt/slides/slide2.xml" Id="R9fe7ec6172414688" /><Relationship Type="http://schemas.openxmlformats.org/officeDocument/2006/relationships/slide" Target="/ppt/slides/slide3.xml" Id="Rbbba447dcaa544dc" /><Relationship Type="http://schemas.openxmlformats.org/officeDocument/2006/relationships/slide" Target="/ppt/slides/slide4.xml" Id="Re0acc872ba314369" /><Relationship Type="http://schemas.openxmlformats.org/officeDocument/2006/relationships/slide" Target="/ppt/slides/slide5.xml" Id="R2fce7566128f40d5" /><Relationship Type="http://schemas.openxmlformats.org/officeDocument/2006/relationships/slide" Target="/ppt/slides/slide6.xml" Id="R1949bd4ea41e4532" /><Relationship Type="http://schemas.openxmlformats.org/officeDocument/2006/relationships/slide" Target="/ppt/slides/slide7.xml" Id="R996da0ac9c924b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695636673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52691ef444bd6" /><Relationship Type="http://schemas.openxmlformats.org/officeDocument/2006/relationships/theme" Target="/ppt/slideMasters/theme/theme1.xml" Id="R4ee5f895f61c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52691ef444b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804496f0e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3f6109aff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b9931531b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964238dde42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8cb450172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9cbb1c512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ed80fd293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67 208 445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763 323 067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783 163 864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