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75e0b5dda5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cff41d4c454ebf"/>
  </p:sldMasterIdLst>
  <p:sldIdLst>
    <p:sldId xmlns:r="http://schemas.openxmlformats.org/officeDocument/2006/relationships" id="256" r:id="Ra1b75b03df8b4427"/>
    <p:sldId xmlns:r="http://schemas.openxmlformats.org/officeDocument/2006/relationships" id="257" r:id="R84ad17f4a672445d"/>
    <p:sldId xmlns:r="http://schemas.openxmlformats.org/officeDocument/2006/relationships" id="258" r:id="Rea1665229fb442b2"/>
    <p:sldId xmlns:r="http://schemas.openxmlformats.org/officeDocument/2006/relationships" id="259" r:id="Rcd47d098e7ca4be8"/>
    <p:sldId xmlns:r="http://schemas.openxmlformats.org/officeDocument/2006/relationships" id="260" r:id="Rf529fdcb757649db"/>
    <p:sldId xmlns:r="http://schemas.openxmlformats.org/officeDocument/2006/relationships" id="261" r:id="Rb16d3c308968401c"/>
    <p:sldId xmlns:r="http://schemas.openxmlformats.org/officeDocument/2006/relationships" id="262" r:id="Rdf3a2eb9a9da48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ff41d4c454ebf" /><Relationship Type="http://schemas.openxmlformats.org/officeDocument/2006/relationships/slide" Target="/ppt/slides/slide1.xml" Id="Ra1b75b03df8b4427" /><Relationship Type="http://schemas.openxmlformats.org/officeDocument/2006/relationships/slide" Target="/ppt/slides/slide2.xml" Id="R84ad17f4a672445d" /><Relationship Type="http://schemas.openxmlformats.org/officeDocument/2006/relationships/slide" Target="/ppt/slides/slide3.xml" Id="Rea1665229fb442b2" /><Relationship Type="http://schemas.openxmlformats.org/officeDocument/2006/relationships/slide" Target="/ppt/slides/slide4.xml" Id="Rcd47d098e7ca4be8" /><Relationship Type="http://schemas.openxmlformats.org/officeDocument/2006/relationships/slide" Target="/ppt/slides/slide5.xml" Id="Rf529fdcb757649db" /><Relationship Type="http://schemas.openxmlformats.org/officeDocument/2006/relationships/slide" Target="/ppt/slides/slide6.xml" Id="Rb16d3c308968401c" /><Relationship Type="http://schemas.openxmlformats.org/officeDocument/2006/relationships/slide" Target="/ppt/slides/slide7.xml" Id="Rdf3a2eb9a9da48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9c165f0ce49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fd068655d40c2" /><Relationship Type="http://schemas.openxmlformats.org/officeDocument/2006/relationships/theme" Target="/ppt/slideMasters/theme/theme1.xml" Id="R966a9b6fb174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cfd068655d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ecfbb0d9749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dd1ea76514b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c8be1454b41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289ef8f0a49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46c161e884c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d14d903e84a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b83a46be148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SATOSHI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SATOSHI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−1 934 811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4 027 145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8 614 874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RONY SOLAIMAN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Wettergrens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827 568 562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