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9b4ee06ff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9b8cbe097412e"/>
  </p:sldMasterIdLst>
  <p:sldIdLst>
    <p:sldId xmlns:r="http://schemas.openxmlformats.org/officeDocument/2006/relationships" id="256" r:id="R4306dee1ca694478"/>
    <p:sldId xmlns:r="http://schemas.openxmlformats.org/officeDocument/2006/relationships" id="257" r:id="R371ab7ed39024782"/>
    <p:sldId xmlns:r="http://schemas.openxmlformats.org/officeDocument/2006/relationships" id="258" r:id="R405e6614d7b44dcb"/>
    <p:sldId xmlns:r="http://schemas.openxmlformats.org/officeDocument/2006/relationships" id="259" r:id="R9163c1aed6e84121"/>
    <p:sldId xmlns:r="http://schemas.openxmlformats.org/officeDocument/2006/relationships" id="260" r:id="R146dc1270a494e24"/>
    <p:sldId xmlns:r="http://schemas.openxmlformats.org/officeDocument/2006/relationships" id="261" r:id="Rffc08de6659f4bee"/>
    <p:sldId xmlns:r="http://schemas.openxmlformats.org/officeDocument/2006/relationships" id="262" r:id="R9d801c741fc7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9b8cbe097412e" /><Relationship Type="http://schemas.openxmlformats.org/officeDocument/2006/relationships/slide" Target="/ppt/slides/slide1.xml" Id="R4306dee1ca694478" /><Relationship Type="http://schemas.openxmlformats.org/officeDocument/2006/relationships/slide" Target="/ppt/slides/slide2.xml" Id="R371ab7ed39024782" /><Relationship Type="http://schemas.openxmlformats.org/officeDocument/2006/relationships/slide" Target="/ppt/slides/slide3.xml" Id="R405e6614d7b44dcb" /><Relationship Type="http://schemas.openxmlformats.org/officeDocument/2006/relationships/slide" Target="/ppt/slides/slide4.xml" Id="R9163c1aed6e84121" /><Relationship Type="http://schemas.openxmlformats.org/officeDocument/2006/relationships/slide" Target="/ppt/slides/slide5.xml" Id="R146dc1270a494e24" /><Relationship Type="http://schemas.openxmlformats.org/officeDocument/2006/relationships/slide" Target="/ppt/slides/slide6.xml" Id="Rffc08de6659f4bee" /><Relationship Type="http://schemas.openxmlformats.org/officeDocument/2006/relationships/slide" Target="/ppt/slides/slide7.xml" Id="R9d801c741fc7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d9ba2d53f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9be9bb41642f8" /><Relationship Type="http://schemas.openxmlformats.org/officeDocument/2006/relationships/theme" Target="/ppt/slideMasters/theme/theme1.xml" Id="R5093d616f77a4f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9be9bb416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3532ec5b4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7409dabaf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19f05ec64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fd265f298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48aff7da5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bf00206b84d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3ad81a35f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