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b84f028f5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45cd5be7c480d"/>
  </p:sldMasterIdLst>
  <p:sldIdLst>
    <p:sldId xmlns:r="http://schemas.openxmlformats.org/officeDocument/2006/relationships" id="256" r:id="Rb8ff456f24334a6d"/>
    <p:sldId xmlns:r="http://schemas.openxmlformats.org/officeDocument/2006/relationships" id="257" r:id="Rc1461d70c6084a35"/>
    <p:sldId xmlns:r="http://schemas.openxmlformats.org/officeDocument/2006/relationships" id="258" r:id="R9b2a172c93fc4bc6"/>
    <p:sldId xmlns:r="http://schemas.openxmlformats.org/officeDocument/2006/relationships" id="259" r:id="Rf19283b7b89a4183"/>
    <p:sldId xmlns:r="http://schemas.openxmlformats.org/officeDocument/2006/relationships" id="260" r:id="R7e87ef4d13df4601"/>
    <p:sldId xmlns:r="http://schemas.openxmlformats.org/officeDocument/2006/relationships" id="261" r:id="R493cd5a8820046ae"/>
    <p:sldId xmlns:r="http://schemas.openxmlformats.org/officeDocument/2006/relationships" id="262" r:id="R4f2fbe603f0b42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45cd5be7c480d" /><Relationship Type="http://schemas.openxmlformats.org/officeDocument/2006/relationships/slide" Target="/ppt/slides/slide1.xml" Id="Rb8ff456f24334a6d" /><Relationship Type="http://schemas.openxmlformats.org/officeDocument/2006/relationships/slide" Target="/ppt/slides/slide2.xml" Id="Rc1461d70c6084a35" /><Relationship Type="http://schemas.openxmlformats.org/officeDocument/2006/relationships/slide" Target="/ppt/slides/slide3.xml" Id="R9b2a172c93fc4bc6" /><Relationship Type="http://schemas.openxmlformats.org/officeDocument/2006/relationships/slide" Target="/ppt/slides/slide4.xml" Id="Rf19283b7b89a4183" /><Relationship Type="http://schemas.openxmlformats.org/officeDocument/2006/relationships/slide" Target="/ppt/slides/slide5.xml" Id="R7e87ef4d13df4601" /><Relationship Type="http://schemas.openxmlformats.org/officeDocument/2006/relationships/slide" Target="/ppt/slides/slide6.xml" Id="R493cd5a8820046ae" /><Relationship Type="http://schemas.openxmlformats.org/officeDocument/2006/relationships/slide" Target="/ppt/slides/slide7.xml" Id="R4f2fbe603f0b42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8c2891b4c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41a548ea94f21" /><Relationship Type="http://schemas.openxmlformats.org/officeDocument/2006/relationships/theme" Target="/ppt/slideMasters/theme/theme1.xml" Id="R09e4d77d4c61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41a548ea94f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df5f18f7e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293929ef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225eaa701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8aa3c990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220f75303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7c4db0508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f1b11a6df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HVASSER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HVASSER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895 011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FRØYSADAL ARNET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Mia Arnet, Sorgenfrigata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827 587 672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